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embedTrueTypeFonts="1" saveSubsetFonts="1" autoCompressPictures="0">
  <p:sldMasterIdLst>
    <p:sldMasterId id="2147483680" r:id="rId1"/>
  </p:sldMasterIdLst>
  <p:notesMasterIdLst>
    <p:notesMasterId r:id="rId27"/>
  </p:notesMasterIdLst>
  <p:sldIdLst>
    <p:sldId id="256" r:id="rId2"/>
    <p:sldId id="304" r:id="rId3"/>
    <p:sldId id="259" r:id="rId4"/>
    <p:sldId id="305" r:id="rId5"/>
    <p:sldId id="261" r:id="rId6"/>
    <p:sldId id="306" r:id="rId7"/>
    <p:sldId id="266" r:id="rId8"/>
    <p:sldId id="307" r:id="rId9"/>
    <p:sldId id="309" r:id="rId10"/>
    <p:sldId id="320" r:id="rId11"/>
    <p:sldId id="310" r:id="rId12"/>
    <p:sldId id="312" r:id="rId13"/>
    <p:sldId id="313" r:id="rId14"/>
    <p:sldId id="274" r:id="rId15"/>
    <p:sldId id="271" r:id="rId16"/>
    <p:sldId id="275" r:id="rId17"/>
    <p:sldId id="270" r:id="rId18"/>
    <p:sldId id="315" r:id="rId19"/>
    <p:sldId id="314" r:id="rId20"/>
    <p:sldId id="267" r:id="rId21"/>
    <p:sldId id="316" r:id="rId22"/>
    <p:sldId id="265" r:id="rId23"/>
    <p:sldId id="318" r:id="rId24"/>
    <p:sldId id="322" r:id="rId25"/>
    <p:sldId id="319" r:id="rId26"/>
  </p:sldIdLst>
  <p:sldSz cx="9144000" cy="5143500" type="screen16x9"/>
  <p:notesSz cx="6858000" cy="9144000"/>
  <p:embeddedFontLst>
    <p:embeddedFont>
      <p:font typeface="Arial Black" panose="020B0A04020102020204" pitchFamily="34" charset="0"/>
      <p:regular r:id="rId28"/>
      <p:bold r:id="rId29"/>
    </p:embeddedFont>
    <p:embeddedFont>
      <p:font typeface="Barlow Semi Condensed" panose="00000506000000000000" pitchFamily="2" charset="0"/>
      <p:regular r:id="rId30"/>
      <p:bold r:id="rId31"/>
      <p:italic r:id="rId32"/>
      <p:boldItalic r:id="rId33"/>
    </p:embeddedFont>
    <p:embeddedFont>
      <p:font typeface="Barlow Semi Condensed Medium" panose="00000606000000000000" pitchFamily="2" charset="0"/>
      <p:regular r:id="rId34"/>
      <p:bold r:id="rId35"/>
      <p:italic r:id="rId36"/>
      <p:boldItalic r:id="rId37"/>
    </p:embeddedFont>
    <p:embeddedFont>
      <p:font typeface="Bradley Hand ITC" panose="03070402050302030203" pitchFamily="66" charset="0"/>
      <p:regular r:id="rId38"/>
    </p:embeddedFont>
    <p:embeddedFont>
      <p:font typeface="Comic Sans MS" panose="030F0702030302020204" pitchFamily="66" charset="0"/>
      <p:regular r:id="rId39"/>
      <p:bold r:id="rId40"/>
      <p:italic r:id="rId41"/>
      <p:boldItalic r:id="rId42"/>
    </p:embeddedFont>
    <p:embeddedFont>
      <p:font typeface="Fjalla One" panose="02000506040000020004" pitchFamily="2" charset="0"/>
      <p:regular r:id="rId43"/>
    </p:embeddedFont>
    <p:embeddedFont>
      <p:font typeface="Roboto" pitchFamily="2" charset="0"/>
      <p:regular r:id="rId44"/>
      <p:bold r:id="rId45"/>
      <p:italic r:id="rId46"/>
      <p:boldItalic r:id="rId47"/>
    </p:embeddedFont>
    <p:embeddedFont>
      <p:font typeface="Verdana" panose="020B0604030504040204" pitchFamily="34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modifyVerifier cryptProviderType="rsaAES" cryptAlgorithmClass="hash" cryptAlgorithmType="typeAny" cryptAlgorithmSid="14" spinCount="100000" saltData="/Eq02gctRTtbauki4ZvBow==" hashData="KH5egAIP1nRgTwFvi9HUx3WvgpZktJq9tw8wdJJLYqLQ3n0/bhiQHkeBCtNohIPXkUy/dn8dvHv3rmFHiKjUz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CCFF99"/>
    <a:srgbClr val="CC6600"/>
    <a:srgbClr val="FFCC99"/>
    <a:srgbClr val="FFFFCC"/>
    <a:srgbClr val="008080"/>
    <a:srgbClr val="FFFF99"/>
    <a:srgbClr val="006666"/>
    <a:srgbClr val="494949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B56E7A4-7A6E-4F56-B303-6417C38FA1ED}">
  <a:tblStyle styleId="{7B56E7A4-7A6E-4F56-B303-6417C38FA1E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90" autoAdjust="0"/>
  </p:normalViewPr>
  <p:slideViewPr>
    <p:cSldViewPr snapToGrid="0">
      <p:cViewPr varScale="1">
        <p:scale>
          <a:sx n="147" d="100"/>
          <a:sy n="147" d="100"/>
        </p:scale>
        <p:origin x="56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font" Target="fonts/font20.fntdata"/><Relationship Id="rId50" Type="http://schemas.openxmlformats.org/officeDocument/2006/relationships/font" Target="fonts/font2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font" Target="fonts/font2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font" Target="fonts/font21.fntdata"/><Relationship Id="rId8" Type="http://schemas.openxmlformats.org/officeDocument/2006/relationships/slide" Target="slides/slide7.xml"/><Relationship Id="rId51" Type="http://schemas.openxmlformats.org/officeDocument/2006/relationships/font" Target="fonts/font24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8" name="Google Shape;168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" name="Google Shape;2152;g8714a43093_3_9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3" name="Google Shape;2153;g8714a43093_3_9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0" name="Google Shape;2180;g804e9800b4_0_1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1" name="Google Shape;2181;g804e9800b4_0_1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762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" name="Google Shape;2333;g8728718f4e_1_1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4" name="Google Shape;2334;g8728718f4e_1_1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6" name="Google Shape;3006;g8714a43093_1_8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7" name="Google Shape;3007;g8714a43093_1_8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9" name="Google Shape;2729;g8714a43093_3_6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0" name="Google Shape;2730;g8714a43093_3_6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7" name="Google Shape;3157;g8714a43093_3_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8" name="Google Shape;3158;g8714a43093_3_3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1" name="Google Shape;2691;g8714a43093_1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2" name="Google Shape;2692;g8714a43093_1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8" name="Google Shape;2338;g86fa6133bc_4_21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9" name="Google Shape;2339;g86fa6133bc_4_21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9" name="Google Shape;2729;g8714a43093_3_6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0" name="Google Shape;2730;g8714a43093_3_6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22275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3" name="Google Shape;2323;g8714a43093_3_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4" name="Google Shape;2324;g8714a43093_3_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ctrTitle"/>
          </p:nvPr>
        </p:nvSpPr>
        <p:spPr>
          <a:xfrm>
            <a:off x="5248656" y="2002536"/>
            <a:ext cx="3264300" cy="179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5248656" y="3721608"/>
            <a:ext cx="3264300" cy="89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2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2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2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2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2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2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2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2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2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cxnSp>
        <p:nvCxnSpPr>
          <p:cNvPr id="10" name="Google Shape;10;p2"/>
          <p:cNvCxnSpPr/>
          <p:nvPr/>
        </p:nvCxnSpPr>
        <p:spPr>
          <a:xfrm flipH="1">
            <a:off x="5827050" y="451300"/>
            <a:ext cx="1672500" cy="1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1;p2"/>
          <p:cNvCxnSpPr/>
          <p:nvPr/>
        </p:nvCxnSpPr>
        <p:spPr>
          <a:xfrm rot="10800000">
            <a:off x="7512925" y="457850"/>
            <a:ext cx="829500" cy="743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8348975" y="-6625"/>
            <a:ext cx="796500" cy="118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" name="Google Shape;13;p2"/>
          <p:cNvGrpSpPr/>
          <p:nvPr/>
        </p:nvGrpSpPr>
        <p:grpSpPr>
          <a:xfrm>
            <a:off x="8064275" y="887850"/>
            <a:ext cx="581800" cy="582350"/>
            <a:chOff x="8064275" y="887850"/>
            <a:chExt cx="581800" cy="582350"/>
          </a:xfrm>
        </p:grpSpPr>
        <p:sp>
          <p:nvSpPr>
            <p:cNvPr id="14" name="Google Shape;14;p2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7353050" y="316275"/>
            <a:ext cx="292025" cy="292575"/>
            <a:chOff x="7353050" y="316275"/>
            <a:chExt cx="292025" cy="292575"/>
          </a:xfrm>
        </p:grpSpPr>
        <p:sp>
          <p:nvSpPr>
            <p:cNvPr id="21" name="Google Shape;21;p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" name="Google Shape;25;p2"/>
          <p:cNvSpPr/>
          <p:nvPr/>
        </p:nvSpPr>
        <p:spPr>
          <a:xfrm>
            <a:off x="5690580" y="425807"/>
            <a:ext cx="288614" cy="288337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5688325" y="423275"/>
            <a:ext cx="293111" cy="293388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5727069" y="462309"/>
            <a:ext cx="215626" cy="215337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5724827" y="459777"/>
            <a:ext cx="220123" cy="220400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5766657" y="501884"/>
            <a:ext cx="136177" cy="136177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5764415" y="499642"/>
            <a:ext cx="140951" cy="140674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" name="Google Shape;31;p2"/>
          <p:cNvGrpSpPr/>
          <p:nvPr/>
        </p:nvGrpSpPr>
        <p:grpSpPr>
          <a:xfrm>
            <a:off x="5443350" y="289275"/>
            <a:ext cx="175013" cy="27000"/>
            <a:chOff x="5662375" y="212375"/>
            <a:chExt cx="175013" cy="27000"/>
          </a:xfrm>
        </p:grpSpPr>
        <p:sp>
          <p:nvSpPr>
            <p:cNvPr id="32" name="Google Shape;32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" name="Google Shape;35;p2"/>
          <p:cNvGrpSpPr/>
          <p:nvPr/>
        </p:nvGrpSpPr>
        <p:grpSpPr>
          <a:xfrm>
            <a:off x="8490050" y="170875"/>
            <a:ext cx="175013" cy="27000"/>
            <a:chOff x="5662375" y="212375"/>
            <a:chExt cx="175013" cy="27000"/>
          </a:xfrm>
        </p:grpSpPr>
        <p:sp>
          <p:nvSpPr>
            <p:cNvPr id="36" name="Google Shape;36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8068750" y="1581800"/>
            <a:ext cx="175013" cy="27000"/>
            <a:chOff x="5662375" y="212375"/>
            <a:chExt cx="175013" cy="27000"/>
          </a:xfrm>
        </p:grpSpPr>
        <p:sp>
          <p:nvSpPr>
            <p:cNvPr id="40" name="Google Shape;40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3"/>
          <p:cNvGrpSpPr/>
          <p:nvPr/>
        </p:nvGrpSpPr>
        <p:grpSpPr>
          <a:xfrm>
            <a:off x="2132649" y="713253"/>
            <a:ext cx="4878702" cy="3717004"/>
            <a:chOff x="399425" y="238125"/>
            <a:chExt cx="6810025" cy="5187000"/>
          </a:xfrm>
        </p:grpSpPr>
        <p:sp>
          <p:nvSpPr>
            <p:cNvPr id="45" name="Google Shape;45;p3"/>
            <p:cNvSpPr/>
            <p:nvPr/>
          </p:nvSpPr>
          <p:spPr>
            <a:xfrm>
              <a:off x="399425" y="238325"/>
              <a:ext cx="6810025" cy="5186100"/>
            </a:xfrm>
            <a:custGeom>
              <a:avLst/>
              <a:gdLst/>
              <a:ahLst/>
              <a:cxnLst/>
              <a:rect l="l" t="t" r="r" b="b"/>
              <a:pathLst>
                <a:path w="272401" h="207444" extrusionOk="0">
                  <a:moveTo>
                    <a:pt x="143525" y="0"/>
                  </a:moveTo>
                  <a:cubicBezTo>
                    <a:pt x="130816" y="0"/>
                    <a:pt x="118065" y="708"/>
                    <a:pt x="105367" y="1397"/>
                  </a:cubicBezTo>
                  <a:cubicBezTo>
                    <a:pt x="85699" y="2506"/>
                    <a:pt x="65661" y="3689"/>
                    <a:pt x="47175" y="10640"/>
                  </a:cubicBezTo>
                  <a:cubicBezTo>
                    <a:pt x="28764" y="17590"/>
                    <a:pt x="11832" y="31343"/>
                    <a:pt x="5990" y="50198"/>
                  </a:cubicBezTo>
                  <a:cubicBezTo>
                    <a:pt x="1" y="69867"/>
                    <a:pt x="6877" y="90940"/>
                    <a:pt x="13680" y="110387"/>
                  </a:cubicBezTo>
                  <a:cubicBezTo>
                    <a:pt x="22479" y="135305"/>
                    <a:pt x="31870" y="161332"/>
                    <a:pt x="51390" y="179152"/>
                  </a:cubicBezTo>
                  <a:cubicBezTo>
                    <a:pt x="67098" y="193557"/>
                    <a:pt x="97572" y="207444"/>
                    <a:pt x="121591" y="207444"/>
                  </a:cubicBezTo>
                  <a:cubicBezTo>
                    <a:pt x="124820" y="207444"/>
                    <a:pt x="127933" y="207193"/>
                    <a:pt x="130877" y="206658"/>
                  </a:cubicBezTo>
                  <a:cubicBezTo>
                    <a:pt x="145739" y="204070"/>
                    <a:pt x="159714" y="191205"/>
                    <a:pt x="171840" y="182923"/>
                  </a:cubicBezTo>
                  <a:cubicBezTo>
                    <a:pt x="188625" y="171314"/>
                    <a:pt x="205484" y="159705"/>
                    <a:pt x="222268" y="148097"/>
                  </a:cubicBezTo>
                  <a:cubicBezTo>
                    <a:pt x="236909" y="138041"/>
                    <a:pt x="252067" y="127319"/>
                    <a:pt x="260348" y="111644"/>
                  </a:cubicBezTo>
                  <a:cubicBezTo>
                    <a:pt x="272400" y="88722"/>
                    <a:pt x="266411" y="59071"/>
                    <a:pt x="249996" y="39033"/>
                  </a:cubicBezTo>
                  <a:cubicBezTo>
                    <a:pt x="233507" y="18995"/>
                    <a:pt x="208367" y="7756"/>
                    <a:pt x="182858" y="3098"/>
                  </a:cubicBezTo>
                  <a:cubicBezTo>
                    <a:pt x="169864" y="762"/>
                    <a:pt x="156717" y="0"/>
                    <a:pt x="1435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491875" y="238125"/>
              <a:ext cx="6575225" cy="5187000"/>
            </a:xfrm>
            <a:custGeom>
              <a:avLst/>
              <a:gdLst/>
              <a:ahLst/>
              <a:cxnLst/>
              <a:rect l="l" t="t" r="r" b="b"/>
              <a:pathLst>
                <a:path w="263009" h="207480" extrusionOk="0">
                  <a:moveTo>
                    <a:pt x="139601" y="0"/>
                  </a:moveTo>
                  <a:cubicBezTo>
                    <a:pt x="126957" y="0"/>
                    <a:pt x="114313" y="739"/>
                    <a:pt x="101669" y="1405"/>
                  </a:cubicBezTo>
                  <a:cubicBezTo>
                    <a:pt x="82001" y="2514"/>
                    <a:pt x="61963" y="3697"/>
                    <a:pt x="43477" y="10648"/>
                  </a:cubicBezTo>
                  <a:cubicBezTo>
                    <a:pt x="25066" y="17598"/>
                    <a:pt x="8134" y="31351"/>
                    <a:pt x="2292" y="50206"/>
                  </a:cubicBezTo>
                  <a:cubicBezTo>
                    <a:pt x="665" y="55530"/>
                    <a:pt x="0" y="60928"/>
                    <a:pt x="0" y="66399"/>
                  </a:cubicBezTo>
                  <a:cubicBezTo>
                    <a:pt x="0" y="81114"/>
                    <a:pt x="5028" y="96198"/>
                    <a:pt x="9982" y="110395"/>
                  </a:cubicBezTo>
                  <a:cubicBezTo>
                    <a:pt x="18781" y="135313"/>
                    <a:pt x="28172" y="161340"/>
                    <a:pt x="47692" y="179160"/>
                  </a:cubicBezTo>
                  <a:cubicBezTo>
                    <a:pt x="63442" y="193579"/>
                    <a:pt x="93979" y="207480"/>
                    <a:pt x="118010" y="207480"/>
                  </a:cubicBezTo>
                  <a:cubicBezTo>
                    <a:pt x="121190" y="207480"/>
                    <a:pt x="124221" y="207258"/>
                    <a:pt x="127179" y="206666"/>
                  </a:cubicBezTo>
                  <a:cubicBezTo>
                    <a:pt x="142041" y="204078"/>
                    <a:pt x="156016" y="191213"/>
                    <a:pt x="168142" y="182931"/>
                  </a:cubicBezTo>
                  <a:cubicBezTo>
                    <a:pt x="184927" y="171322"/>
                    <a:pt x="201786" y="159713"/>
                    <a:pt x="218570" y="148105"/>
                  </a:cubicBezTo>
                  <a:cubicBezTo>
                    <a:pt x="233211" y="138049"/>
                    <a:pt x="248369" y="127327"/>
                    <a:pt x="256650" y="111652"/>
                  </a:cubicBezTo>
                  <a:cubicBezTo>
                    <a:pt x="261013" y="103370"/>
                    <a:pt x="263009" y="94127"/>
                    <a:pt x="263009" y="84885"/>
                  </a:cubicBezTo>
                  <a:cubicBezTo>
                    <a:pt x="263009" y="68544"/>
                    <a:pt x="256798" y="51833"/>
                    <a:pt x="246298" y="39041"/>
                  </a:cubicBezTo>
                  <a:cubicBezTo>
                    <a:pt x="229809" y="19003"/>
                    <a:pt x="204669" y="7764"/>
                    <a:pt x="179160" y="3106"/>
                  </a:cubicBezTo>
                  <a:cubicBezTo>
                    <a:pt x="166146" y="813"/>
                    <a:pt x="152910" y="0"/>
                    <a:pt x="1396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2971800" y="2231136"/>
            <a:ext cx="3200400" cy="80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title" idx="2" hasCustomPrompt="1"/>
          </p:nvPr>
        </p:nvSpPr>
        <p:spPr>
          <a:xfrm>
            <a:off x="2971800" y="1161288"/>
            <a:ext cx="2967600" cy="106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9" name="Google Shape;49;p3"/>
          <p:cNvSpPr txBox="1">
            <a:spLocks noGrp="1"/>
          </p:cNvSpPr>
          <p:nvPr>
            <p:ph type="subTitle" idx="1"/>
          </p:nvPr>
        </p:nvSpPr>
        <p:spPr>
          <a:xfrm>
            <a:off x="2973225" y="2999232"/>
            <a:ext cx="3200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grpSp>
        <p:nvGrpSpPr>
          <p:cNvPr id="50" name="Google Shape;50;p3"/>
          <p:cNvGrpSpPr/>
          <p:nvPr/>
        </p:nvGrpSpPr>
        <p:grpSpPr>
          <a:xfrm>
            <a:off x="432850" y="0"/>
            <a:ext cx="8278300" cy="5165700"/>
            <a:chOff x="432850" y="0"/>
            <a:chExt cx="8278300" cy="5165700"/>
          </a:xfrm>
        </p:grpSpPr>
        <p:cxnSp>
          <p:nvCxnSpPr>
            <p:cNvPr id="51" name="Google Shape;51;p3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2" name="Google Shape;52;p3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53" name="Google Shape;53;p3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" name="Google Shape;59;p3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60" name="Google Shape;60;p3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3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" name="Google Shape;64;p3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3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3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69" name="Google Shape;69;p3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70" name="Google Shape;70;p3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71" name="Google Shape;71;p3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3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7" name="Google Shape;77;p3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78" name="Google Shape;78;p3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" name="Google Shape;82;p3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83" name="Google Shape;83;p3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3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7" name="Google Shape;87;p3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88" name="Google Shape;88;p3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3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3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1" name="Google Shape;91;p3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92" name="Google Shape;92;p3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3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" name="Google Shape;95;p3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96" name="Google Shape;96;p3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3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9" name="Google Shape;99;p3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00" name="Google Shape;100;p3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3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03" name="Google Shape;103;p3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" name="Google Shape;104;p3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5" name="Google Shape;105;p3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 txBox="1">
            <a:spLocks noGrp="1"/>
          </p:cNvSpPr>
          <p:nvPr>
            <p:ph type="title"/>
          </p:nvPr>
        </p:nvSpPr>
        <p:spPr>
          <a:xfrm>
            <a:off x="1807671" y="338325"/>
            <a:ext cx="5528700" cy="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5"/>
          <p:cNvSpPr txBox="1">
            <a:spLocks noGrp="1"/>
          </p:cNvSpPr>
          <p:nvPr>
            <p:ph type="subTitle" idx="1"/>
          </p:nvPr>
        </p:nvSpPr>
        <p:spPr>
          <a:xfrm>
            <a:off x="4956048" y="2532888"/>
            <a:ext cx="2084700" cy="13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178" name="Google Shape;178;p5"/>
          <p:cNvSpPr txBox="1">
            <a:spLocks noGrp="1"/>
          </p:cNvSpPr>
          <p:nvPr>
            <p:ph type="subTitle" idx="2"/>
          </p:nvPr>
        </p:nvSpPr>
        <p:spPr>
          <a:xfrm>
            <a:off x="2093976" y="2532888"/>
            <a:ext cx="2084700" cy="13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179" name="Google Shape;179;p5"/>
          <p:cNvSpPr txBox="1">
            <a:spLocks noGrp="1"/>
          </p:cNvSpPr>
          <p:nvPr>
            <p:ph type="subTitle" idx="3"/>
          </p:nvPr>
        </p:nvSpPr>
        <p:spPr>
          <a:xfrm>
            <a:off x="4956048" y="2221992"/>
            <a:ext cx="2084700" cy="2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0" name="Google Shape;180;p5"/>
          <p:cNvSpPr txBox="1">
            <a:spLocks noGrp="1"/>
          </p:cNvSpPr>
          <p:nvPr>
            <p:ph type="subTitle" idx="4"/>
          </p:nvPr>
        </p:nvSpPr>
        <p:spPr>
          <a:xfrm>
            <a:off x="2093976" y="2203704"/>
            <a:ext cx="20847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5"/>
          <p:cNvSpPr txBox="1">
            <a:spLocks noGrp="1"/>
          </p:cNvSpPr>
          <p:nvPr>
            <p:ph type="title" idx="5" hasCustomPrompt="1"/>
          </p:nvPr>
        </p:nvSpPr>
        <p:spPr>
          <a:xfrm>
            <a:off x="2779776" y="1627632"/>
            <a:ext cx="722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82" name="Google Shape;182;p5"/>
          <p:cNvSpPr txBox="1">
            <a:spLocks noGrp="1"/>
          </p:cNvSpPr>
          <p:nvPr>
            <p:ph type="title" idx="6" hasCustomPrompt="1"/>
          </p:nvPr>
        </p:nvSpPr>
        <p:spPr>
          <a:xfrm>
            <a:off x="5641848" y="1627632"/>
            <a:ext cx="722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grpSp>
        <p:nvGrpSpPr>
          <p:cNvPr id="183" name="Google Shape;183;p5"/>
          <p:cNvGrpSpPr/>
          <p:nvPr/>
        </p:nvGrpSpPr>
        <p:grpSpPr>
          <a:xfrm>
            <a:off x="432850" y="0"/>
            <a:ext cx="8278300" cy="5165700"/>
            <a:chOff x="432850" y="0"/>
            <a:chExt cx="8278300" cy="5165700"/>
          </a:xfrm>
        </p:grpSpPr>
        <p:cxnSp>
          <p:nvCxnSpPr>
            <p:cNvPr id="184" name="Google Shape;184;p5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85" name="Google Shape;185;p5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86" name="Google Shape;186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2" name="Google Shape;192;p5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93" name="Google Shape;193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7" name="Google Shape;197;p5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98" name="Google Shape;198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202" name="Google Shape;202;p5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03" name="Google Shape;203;p5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204" name="Google Shape;204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0" name="Google Shape;210;p5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211" name="Google Shape;211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5" name="Google Shape;215;p5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216" name="Google Shape;216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0" name="Google Shape;220;p5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221" name="Google Shape;221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4" name="Google Shape;224;p5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225" name="Google Shape;225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" name="Google Shape;228;p5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229" name="Google Shape;229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2" name="Google Shape;232;p5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233" name="Google Shape;233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236" name="Google Shape;236;p5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7" name="Google Shape;237;p5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8" name="Google Shape;238;p5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6"/>
          <p:cNvSpPr txBox="1">
            <a:spLocks noGrp="1"/>
          </p:cNvSpPr>
          <p:nvPr>
            <p:ph type="title"/>
          </p:nvPr>
        </p:nvSpPr>
        <p:spPr>
          <a:xfrm>
            <a:off x="1823475" y="338328"/>
            <a:ext cx="5496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44" name="Google Shape;244;p6"/>
          <p:cNvGrpSpPr/>
          <p:nvPr/>
        </p:nvGrpSpPr>
        <p:grpSpPr>
          <a:xfrm>
            <a:off x="432850" y="0"/>
            <a:ext cx="8278300" cy="5165700"/>
            <a:chOff x="432850" y="0"/>
            <a:chExt cx="8278300" cy="5165700"/>
          </a:xfrm>
        </p:grpSpPr>
        <p:cxnSp>
          <p:nvCxnSpPr>
            <p:cNvPr id="245" name="Google Shape;245;p6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46" name="Google Shape;246;p6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247" name="Google Shape;247;p6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6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6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6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6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6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3" name="Google Shape;253;p6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254" name="Google Shape;254;p6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6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6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6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8" name="Google Shape;258;p6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259" name="Google Shape;259;p6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6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6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6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263" name="Google Shape;263;p6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64" name="Google Shape;264;p6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265" name="Google Shape;265;p6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6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6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6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6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6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1" name="Google Shape;271;p6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272" name="Google Shape;272;p6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6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6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6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6" name="Google Shape;276;p6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277" name="Google Shape;277;p6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6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6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6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1" name="Google Shape;281;p6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282" name="Google Shape;282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5" name="Google Shape;285;p6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286" name="Google Shape;286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9" name="Google Shape;289;p6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290" name="Google Shape;290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3" name="Google Shape;293;p6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294" name="Google Shape;294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297" name="Google Shape;297;p6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8" name="Google Shape;298;p6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99" name="Google Shape;299;p6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6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6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7"/>
          <p:cNvSpPr txBox="1">
            <a:spLocks noGrp="1"/>
          </p:cNvSpPr>
          <p:nvPr>
            <p:ph type="subTitle" idx="1"/>
          </p:nvPr>
        </p:nvSpPr>
        <p:spPr>
          <a:xfrm>
            <a:off x="804672" y="1984248"/>
            <a:ext cx="3291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305" name="Google Shape;305;p7"/>
          <p:cNvSpPr txBox="1">
            <a:spLocks noGrp="1"/>
          </p:cNvSpPr>
          <p:nvPr>
            <p:ph type="title"/>
          </p:nvPr>
        </p:nvSpPr>
        <p:spPr>
          <a:xfrm>
            <a:off x="804672" y="3319272"/>
            <a:ext cx="32919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arlow Semi Condensed Medium"/>
              <a:buNone/>
              <a:defRPr sz="16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arlow Semi Condensed Medium"/>
              <a:buNone/>
              <a:defRPr sz="16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arlow Semi Condensed Medium"/>
              <a:buNone/>
              <a:defRPr sz="16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arlow Semi Condensed Medium"/>
              <a:buNone/>
              <a:defRPr sz="16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arlow Semi Condensed Medium"/>
              <a:buNone/>
              <a:defRPr sz="16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arlow Semi Condensed Medium"/>
              <a:buNone/>
              <a:defRPr sz="16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arlow Semi Condensed Medium"/>
              <a:buNone/>
              <a:defRPr sz="16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arlow Semi Condensed Medium"/>
              <a:buNone/>
              <a:defRPr sz="16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arlow Semi Condensed Medium"/>
              <a:buNone/>
              <a:defRPr sz="16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cxnSp>
        <p:nvCxnSpPr>
          <p:cNvPr id="306" name="Google Shape;306;p7"/>
          <p:cNvCxnSpPr/>
          <p:nvPr/>
        </p:nvCxnSpPr>
        <p:spPr>
          <a:xfrm>
            <a:off x="1645925" y="523125"/>
            <a:ext cx="1672500" cy="1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7" name="Google Shape;307;p7"/>
          <p:cNvCxnSpPr/>
          <p:nvPr/>
        </p:nvCxnSpPr>
        <p:spPr>
          <a:xfrm rot="10800000" flipH="1">
            <a:off x="803050" y="529675"/>
            <a:ext cx="829500" cy="743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8" name="Google Shape;308;p7"/>
          <p:cNvCxnSpPr/>
          <p:nvPr/>
        </p:nvCxnSpPr>
        <p:spPr>
          <a:xfrm>
            <a:off x="0" y="65200"/>
            <a:ext cx="796500" cy="118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09" name="Google Shape;309;p7"/>
          <p:cNvGrpSpPr/>
          <p:nvPr/>
        </p:nvGrpSpPr>
        <p:grpSpPr>
          <a:xfrm flipH="1">
            <a:off x="499400" y="959675"/>
            <a:ext cx="581800" cy="582350"/>
            <a:chOff x="8064275" y="887850"/>
            <a:chExt cx="581800" cy="582350"/>
          </a:xfrm>
        </p:grpSpPr>
        <p:sp>
          <p:nvSpPr>
            <p:cNvPr id="310" name="Google Shape;310;p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" name="Google Shape;316;p7"/>
          <p:cNvGrpSpPr/>
          <p:nvPr/>
        </p:nvGrpSpPr>
        <p:grpSpPr>
          <a:xfrm flipH="1">
            <a:off x="1500400" y="388100"/>
            <a:ext cx="292025" cy="292575"/>
            <a:chOff x="7353050" y="316275"/>
            <a:chExt cx="292025" cy="292575"/>
          </a:xfrm>
        </p:grpSpPr>
        <p:sp>
          <p:nvSpPr>
            <p:cNvPr id="317" name="Google Shape;317;p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1" name="Google Shape;321;p7"/>
          <p:cNvSpPr/>
          <p:nvPr/>
        </p:nvSpPr>
        <p:spPr>
          <a:xfrm flipH="1">
            <a:off x="3166281" y="497632"/>
            <a:ext cx="288614" cy="288337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7"/>
          <p:cNvSpPr/>
          <p:nvPr/>
        </p:nvSpPr>
        <p:spPr>
          <a:xfrm flipH="1">
            <a:off x="3164039" y="495100"/>
            <a:ext cx="293111" cy="293388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7"/>
          <p:cNvSpPr/>
          <p:nvPr/>
        </p:nvSpPr>
        <p:spPr>
          <a:xfrm flipH="1">
            <a:off x="3202780" y="534134"/>
            <a:ext cx="215626" cy="215337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7"/>
          <p:cNvSpPr/>
          <p:nvPr/>
        </p:nvSpPr>
        <p:spPr>
          <a:xfrm flipH="1">
            <a:off x="3200525" y="531602"/>
            <a:ext cx="220123" cy="220400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7"/>
          <p:cNvSpPr/>
          <p:nvPr/>
        </p:nvSpPr>
        <p:spPr>
          <a:xfrm flipH="1">
            <a:off x="3242641" y="573709"/>
            <a:ext cx="136177" cy="136177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7"/>
          <p:cNvSpPr/>
          <p:nvPr/>
        </p:nvSpPr>
        <p:spPr>
          <a:xfrm flipH="1">
            <a:off x="3240109" y="571467"/>
            <a:ext cx="140951" cy="140674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7" name="Google Shape;327;p7"/>
          <p:cNvGrpSpPr/>
          <p:nvPr/>
        </p:nvGrpSpPr>
        <p:grpSpPr>
          <a:xfrm flipH="1">
            <a:off x="3527112" y="361100"/>
            <a:ext cx="175013" cy="27000"/>
            <a:chOff x="5662375" y="212375"/>
            <a:chExt cx="175013" cy="27000"/>
          </a:xfrm>
        </p:grpSpPr>
        <p:sp>
          <p:nvSpPr>
            <p:cNvPr id="328" name="Google Shape;328;p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1" name="Google Shape;331;p7"/>
          <p:cNvGrpSpPr/>
          <p:nvPr/>
        </p:nvGrpSpPr>
        <p:grpSpPr>
          <a:xfrm flipH="1">
            <a:off x="480412" y="242700"/>
            <a:ext cx="175013" cy="27000"/>
            <a:chOff x="5662375" y="212375"/>
            <a:chExt cx="175013" cy="27000"/>
          </a:xfrm>
        </p:grpSpPr>
        <p:sp>
          <p:nvSpPr>
            <p:cNvPr id="332" name="Google Shape;332;p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5" name="Google Shape;335;p7"/>
          <p:cNvGrpSpPr/>
          <p:nvPr/>
        </p:nvGrpSpPr>
        <p:grpSpPr>
          <a:xfrm flipH="1">
            <a:off x="901712" y="1653625"/>
            <a:ext cx="175013" cy="27000"/>
            <a:chOff x="5662375" y="212375"/>
            <a:chExt cx="175013" cy="27000"/>
          </a:xfrm>
        </p:grpSpPr>
        <p:sp>
          <p:nvSpPr>
            <p:cNvPr id="336" name="Google Shape;336;p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39" name="Google Shape;339;p7"/>
          <p:cNvCxnSpPr/>
          <p:nvPr/>
        </p:nvCxnSpPr>
        <p:spPr>
          <a:xfrm>
            <a:off x="791400" y="4212400"/>
            <a:ext cx="1157100" cy="542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0" name="Google Shape;340;p7"/>
          <p:cNvCxnSpPr/>
          <p:nvPr/>
        </p:nvCxnSpPr>
        <p:spPr>
          <a:xfrm rot="10800000" flipH="1">
            <a:off x="0" y="4220425"/>
            <a:ext cx="791400" cy="83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41" name="Google Shape;341;p7"/>
          <p:cNvGrpSpPr/>
          <p:nvPr/>
        </p:nvGrpSpPr>
        <p:grpSpPr>
          <a:xfrm rot="10800000">
            <a:off x="499400" y="3940925"/>
            <a:ext cx="581800" cy="582350"/>
            <a:chOff x="8064275" y="887850"/>
            <a:chExt cx="581800" cy="582350"/>
          </a:xfrm>
        </p:grpSpPr>
        <p:sp>
          <p:nvSpPr>
            <p:cNvPr id="342" name="Google Shape;342;p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8" name="Google Shape;348;p7"/>
          <p:cNvGrpSpPr/>
          <p:nvPr/>
        </p:nvGrpSpPr>
        <p:grpSpPr>
          <a:xfrm rot="10800000">
            <a:off x="1819575" y="4586750"/>
            <a:ext cx="292025" cy="292575"/>
            <a:chOff x="7353050" y="316275"/>
            <a:chExt cx="292025" cy="292575"/>
          </a:xfrm>
        </p:grpSpPr>
        <p:sp>
          <p:nvSpPr>
            <p:cNvPr id="349" name="Google Shape;349;p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3" name="Google Shape;353;p7"/>
          <p:cNvGrpSpPr/>
          <p:nvPr/>
        </p:nvGrpSpPr>
        <p:grpSpPr>
          <a:xfrm rot="10800000">
            <a:off x="212525" y="4645550"/>
            <a:ext cx="175000" cy="175000"/>
            <a:chOff x="8792300" y="321275"/>
            <a:chExt cx="175000" cy="175000"/>
          </a:xfrm>
        </p:grpSpPr>
        <p:sp>
          <p:nvSpPr>
            <p:cNvPr id="354" name="Google Shape;354;p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8" name="Google Shape;358;p7"/>
          <p:cNvGrpSpPr/>
          <p:nvPr/>
        </p:nvGrpSpPr>
        <p:grpSpPr>
          <a:xfrm rot="10800000">
            <a:off x="480412" y="4852325"/>
            <a:ext cx="175013" cy="27000"/>
            <a:chOff x="5662375" y="212375"/>
            <a:chExt cx="175013" cy="27000"/>
          </a:xfrm>
        </p:grpSpPr>
        <p:sp>
          <p:nvSpPr>
            <p:cNvPr id="359" name="Google Shape;359;p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2" name="Google Shape;362;p7"/>
          <p:cNvGrpSpPr/>
          <p:nvPr/>
        </p:nvGrpSpPr>
        <p:grpSpPr>
          <a:xfrm rot="10800000">
            <a:off x="1054112" y="3898600"/>
            <a:ext cx="175013" cy="27000"/>
            <a:chOff x="5662375" y="212375"/>
            <a:chExt cx="175013" cy="27000"/>
          </a:xfrm>
        </p:grpSpPr>
        <p:sp>
          <p:nvSpPr>
            <p:cNvPr id="363" name="Google Shape;363;p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Google Shape;367;p8"/>
          <p:cNvGrpSpPr/>
          <p:nvPr/>
        </p:nvGrpSpPr>
        <p:grpSpPr>
          <a:xfrm>
            <a:off x="1349626" y="598417"/>
            <a:ext cx="6453730" cy="3631136"/>
            <a:chOff x="365750" y="1285025"/>
            <a:chExt cx="6934275" cy="3315500"/>
          </a:xfrm>
        </p:grpSpPr>
        <p:sp>
          <p:nvSpPr>
            <p:cNvPr id="368" name="Google Shape;368;p8"/>
            <p:cNvSpPr/>
            <p:nvPr/>
          </p:nvSpPr>
          <p:spPr>
            <a:xfrm>
              <a:off x="365750" y="1285025"/>
              <a:ext cx="6934275" cy="3315500"/>
            </a:xfrm>
            <a:custGeom>
              <a:avLst/>
              <a:gdLst/>
              <a:ahLst/>
              <a:cxnLst/>
              <a:rect l="l" t="t" r="r" b="b"/>
              <a:pathLst>
                <a:path w="277371" h="132620" extrusionOk="0">
                  <a:moveTo>
                    <a:pt x="139292" y="1"/>
                  </a:moveTo>
                  <a:cubicBezTo>
                    <a:pt x="131931" y="1"/>
                    <a:pt x="124510" y="530"/>
                    <a:pt x="116820" y="2020"/>
                  </a:cubicBezTo>
                  <a:cubicBezTo>
                    <a:pt x="97286" y="5794"/>
                    <a:pt x="78528" y="13563"/>
                    <a:pt x="62212" y="24940"/>
                  </a:cubicBezTo>
                  <a:cubicBezTo>
                    <a:pt x="40180" y="40312"/>
                    <a:pt x="16039" y="63953"/>
                    <a:pt x="5883" y="89204"/>
                  </a:cubicBezTo>
                  <a:cubicBezTo>
                    <a:pt x="2054" y="98638"/>
                    <a:pt x="1" y="109904"/>
                    <a:pt x="5162" y="118672"/>
                  </a:cubicBezTo>
                  <a:cubicBezTo>
                    <a:pt x="10878" y="128329"/>
                    <a:pt x="23309" y="131547"/>
                    <a:pt x="34519" y="132324"/>
                  </a:cubicBezTo>
                  <a:cubicBezTo>
                    <a:pt x="37485" y="132528"/>
                    <a:pt x="40447" y="132620"/>
                    <a:pt x="43408" y="132620"/>
                  </a:cubicBezTo>
                  <a:cubicBezTo>
                    <a:pt x="64717" y="132620"/>
                    <a:pt x="85919" y="127832"/>
                    <a:pt x="107164" y="125054"/>
                  </a:cubicBezTo>
                  <a:cubicBezTo>
                    <a:pt x="121795" y="123154"/>
                    <a:pt x="136548" y="122208"/>
                    <a:pt x="151300" y="122208"/>
                  </a:cubicBezTo>
                  <a:cubicBezTo>
                    <a:pt x="172303" y="122208"/>
                    <a:pt x="193303" y="124126"/>
                    <a:pt x="213939" y="127940"/>
                  </a:cubicBezTo>
                  <a:cubicBezTo>
                    <a:pt x="222522" y="129553"/>
                    <a:pt x="231673" y="131360"/>
                    <a:pt x="240407" y="131360"/>
                  </a:cubicBezTo>
                  <a:cubicBezTo>
                    <a:pt x="248501" y="131360"/>
                    <a:pt x="256237" y="129808"/>
                    <a:pt x="262831" y="125110"/>
                  </a:cubicBezTo>
                  <a:cubicBezTo>
                    <a:pt x="276372" y="115454"/>
                    <a:pt x="277371" y="99138"/>
                    <a:pt x="274429" y="84431"/>
                  </a:cubicBezTo>
                  <a:cubicBezTo>
                    <a:pt x="271488" y="69670"/>
                    <a:pt x="264329" y="59902"/>
                    <a:pt x="257059" y="47305"/>
                  </a:cubicBezTo>
                  <a:cubicBezTo>
                    <a:pt x="252786" y="39868"/>
                    <a:pt x="247736" y="33098"/>
                    <a:pt x="241798" y="27215"/>
                  </a:cubicBezTo>
                  <a:cubicBezTo>
                    <a:pt x="234972" y="20500"/>
                    <a:pt x="226925" y="14951"/>
                    <a:pt x="217768" y="11177"/>
                  </a:cubicBezTo>
                  <a:cubicBezTo>
                    <a:pt x="203783" y="5350"/>
                    <a:pt x="188521" y="3407"/>
                    <a:pt x="173482" y="2186"/>
                  </a:cubicBezTo>
                  <a:cubicBezTo>
                    <a:pt x="161726" y="1246"/>
                    <a:pt x="150579" y="1"/>
                    <a:pt x="1392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8"/>
            <p:cNvSpPr/>
            <p:nvPr/>
          </p:nvSpPr>
          <p:spPr>
            <a:xfrm>
              <a:off x="417100" y="1285575"/>
              <a:ext cx="6842700" cy="3314500"/>
            </a:xfrm>
            <a:custGeom>
              <a:avLst/>
              <a:gdLst/>
              <a:ahLst/>
              <a:cxnLst/>
              <a:rect l="l" t="t" r="r" b="b"/>
              <a:pathLst>
                <a:path w="273708" h="132580" extrusionOk="0">
                  <a:moveTo>
                    <a:pt x="137298" y="0"/>
                  </a:moveTo>
                  <a:cubicBezTo>
                    <a:pt x="129917" y="0"/>
                    <a:pt x="122480" y="500"/>
                    <a:pt x="114766" y="1998"/>
                  </a:cubicBezTo>
                  <a:cubicBezTo>
                    <a:pt x="95232" y="5772"/>
                    <a:pt x="76474" y="13541"/>
                    <a:pt x="60158" y="24918"/>
                  </a:cubicBezTo>
                  <a:cubicBezTo>
                    <a:pt x="38126" y="40290"/>
                    <a:pt x="13985" y="63931"/>
                    <a:pt x="3829" y="89182"/>
                  </a:cubicBezTo>
                  <a:cubicBezTo>
                    <a:pt x="1609" y="94621"/>
                    <a:pt x="0" y="100614"/>
                    <a:pt x="56" y="106386"/>
                  </a:cubicBezTo>
                  <a:cubicBezTo>
                    <a:pt x="56" y="110715"/>
                    <a:pt x="943" y="114877"/>
                    <a:pt x="3108" y="118650"/>
                  </a:cubicBezTo>
                  <a:cubicBezTo>
                    <a:pt x="8824" y="128307"/>
                    <a:pt x="21255" y="131525"/>
                    <a:pt x="32465" y="132302"/>
                  </a:cubicBezTo>
                  <a:cubicBezTo>
                    <a:pt x="35407" y="132469"/>
                    <a:pt x="38403" y="132580"/>
                    <a:pt x="41345" y="132580"/>
                  </a:cubicBezTo>
                  <a:cubicBezTo>
                    <a:pt x="62655" y="132580"/>
                    <a:pt x="83855" y="127807"/>
                    <a:pt x="105110" y="125032"/>
                  </a:cubicBezTo>
                  <a:cubicBezTo>
                    <a:pt x="119761" y="123146"/>
                    <a:pt x="134523" y="122202"/>
                    <a:pt x="149340" y="122202"/>
                  </a:cubicBezTo>
                  <a:cubicBezTo>
                    <a:pt x="170318" y="122202"/>
                    <a:pt x="191240" y="124089"/>
                    <a:pt x="211885" y="127918"/>
                  </a:cubicBezTo>
                  <a:cubicBezTo>
                    <a:pt x="220486" y="129528"/>
                    <a:pt x="229643" y="131359"/>
                    <a:pt x="238412" y="131359"/>
                  </a:cubicBezTo>
                  <a:cubicBezTo>
                    <a:pt x="246459" y="131359"/>
                    <a:pt x="254173" y="129805"/>
                    <a:pt x="260777" y="125088"/>
                  </a:cubicBezTo>
                  <a:cubicBezTo>
                    <a:pt x="270433" y="118206"/>
                    <a:pt x="273707" y="107884"/>
                    <a:pt x="273707" y="97229"/>
                  </a:cubicBezTo>
                  <a:cubicBezTo>
                    <a:pt x="273707" y="92956"/>
                    <a:pt x="273208" y="88627"/>
                    <a:pt x="272375" y="84409"/>
                  </a:cubicBezTo>
                  <a:cubicBezTo>
                    <a:pt x="269434" y="69648"/>
                    <a:pt x="262275" y="59880"/>
                    <a:pt x="255005" y="47283"/>
                  </a:cubicBezTo>
                  <a:cubicBezTo>
                    <a:pt x="250732" y="39846"/>
                    <a:pt x="245682" y="33076"/>
                    <a:pt x="239744" y="27193"/>
                  </a:cubicBezTo>
                  <a:cubicBezTo>
                    <a:pt x="232918" y="20478"/>
                    <a:pt x="224871" y="14929"/>
                    <a:pt x="215714" y="11155"/>
                  </a:cubicBezTo>
                  <a:cubicBezTo>
                    <a:pt x="201729" y="5328"/>
                    <a:pt x="186467" y="3385"/>
                    <a:pt x="171428" y="2164"/>
                  </a:cubicBezTo>
                  <a:cubicBezTo>
                    <a:pt x="159663" y="1221"/>
                    <a:pt x="148563" y="0"/>
                    <a:pt x="1372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0" name="Google Shape;370;p8"/>
          <p:cNvSpPr txBox="1">
            <a:spLocks noGrp="1"/>
          </p:cNvSpPr>
          <p:nvPr>
            <p:ph type="title"/>
          </p:nvPr>
        </p:nvSpPr>
        <p:spPr>
          <a:xfrm>
            <a:off x="2624328" y="1620753"/>
            <a:ext cx="3904500" cy="19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3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371" name="Google Shape;371;p8"/>
          <p:cNvGrpSpPr/>
          <p:nvPr/>
        </p:nvGrpSpPr>
        <p:grpSpPr>
          <a:xfrm>
            <a:off x="-6867" y="-6625"/>
            <a:ext cx="9152342" cy="5102050"/>
            <a:chOff x="-6867" y="-6625"/>
            <a:chExt cx="9152342" cy="5102050"/>
          </a:xfrm>
        </p:grpSpPr>
        <p:cxnSp>
          <p:nvCxnSpPr>
            <p:cNvPr id="372" name="Google Shape;372;p8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3" name="Google Shape;373;p8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4" name="Google Shape;374;p8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5" name="Google Shape;375;p8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376" name="Google Shape;376;p8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377" name="Google Shape;377;p8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8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8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8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8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8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3" name="Google Shape;383;p8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384" name="Google Shape;384;p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8" name="Google Shape;388;p8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389" name="Google Shape;389;p8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8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8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8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3" name="Google Shape;393;p8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394" name="Google Shape;394;p8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8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8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8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8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8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0" name="Google Shape;400;p8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401" name="Google Shape;401;p8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8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8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404" name="Google Shape;404;p8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5" name="Google Shape;405;p8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6" name="Google Shape;406;p8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07" name="Google Shape;407;p8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408" name="Google Shape;408;p8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8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8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8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8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8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4" name="Google Shape;414;p8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415" name="Google Shape;415;p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9" name="Google Shape;419;p8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420" name="Google Shape;420;p8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8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8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8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24" name="Google Shape;424;p8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30" name="Google Shape;430;p8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431" name="Google Shape;431;p8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8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8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4" name="Google Shape;434;p8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435" name="Google Shape;435;p8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8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8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9"/>
          <p:cNvSpPr txBox="1">
            <a:spLocks noGrp="1"/>
          </p:cNvSpPr>
          <p:nvPr>
            <p:ph type="title"/>
          </p:nvPr>
        </p:nvSpPr>
        <p:spPr>
          <a:xfrm>
            <a:off x="896112" y="2039112"/>
            <a:ext cx="3566100" cy="136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40" name="Google Shape;440;p9"/>
          <p:cNvSpPr txBox="1">
            <a:spLocks noGrp="1"/>
          </p:cNvSpPr>
          <p:nvPr>
            <p:ph type="body" idx="1"/>
          </p:nvPr>
        </p:nvSpPr>
        <p:spPr>
          <a:xfrm>
            <a:off x="4899150" y="821850"/>
            <a:ext cx="3096000" cy="3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●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○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■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●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○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■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●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○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■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cxnSp>
        <p:nvCxnSpPr>
          <p:cNvPr id="441" name="Google Shape;441;p9"/>
          <p:cNvCxnSpPr/>
          <p:nvPr/>
        </p:nvCxnSpPr>
        <p:spPr>
          <a:xfrm>
            <a:off x="1645925" y="523125"/>
            <a:ext cx="1672500" cy="1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2" name="Google Shape;442;p9"/>
          <p:cNvCxnSpPr/>
          <p:nvPr/>
        </p:nvCxnSpPr>
        <p:spPr>
          <a:xfrm rot="10800000" flipH="1">
            <a:off x="803050" y="529675"/>
            <a:ext cx="829500" cy="743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3" name="Google Shape;443;p9"/>
          <p:cNvCxnSpPr/>
          <p:nvPr/>
        </p:nvCxnSpPr>
        <p:spPr>
          <a:xfrm>
            <a:off x="0" y="65200"/>
            <a:ext cx="796500" cy="118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44" name="Google Shape;444;p9"/>
          <p:cNvGrpSpPr/>
          <p:nvPr/>
        </p:nvGrpSpPr>
        <p:grpSpPr>
          <a:xfrm flipH="1">
            <a:off x="499400" y="959675"/>
            <a:ext cx="581800" cy="582350"/>
            <a:chOff x="8064275" y="887850"/>
            <a:chExt cx="581800" cy="582350"/>
          </a:xfrm>
        </p:grpSpPr>
        <p:sp>
          <p:nvSpPr>
            <p:cNvPr id="445" name="Google Shape;445;p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1" name="Google Shape;451;p9"/>
          <p:cNvGrpSpPr/>
          <p:nvPr/>
        </p:nvGrpSpPr>
        <p:grpSpPr>
          <a:xfrm flipH="1">
            <a:off x="1500400" y="388100"/>
            <a:ext cx="292025" cy="292575"/>
            <a:chOff x="7353050" y="316275"/>
            <a:chExt cx="292025" cy="292575"/>
          </a:xfrm>
        </p:grpSpPr>
        <p:sp>
          <p:nvSpPr>
            <p:cNvPr id="452" name="Google Shape;452;p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6" name="Google Shape;456;p9"/>
          <p:cNvSpPr/>
          <p:nvPr/>
        </p:nvSpPr>
        <p:spPr>
          <a:xfrm flipH="1">
            <a:off x="3166281" y="497632"/>
            <a:ext cx="288614" cy="288337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9"/>
          <p:cNvSpPr/>
          <p:nvPr/>
        </p:nvSpPr>
        <p:spPr>
          <a:xfrm flipH="1">
            <a:off x="3164039" y="495100"/>
            <a:ext cx="293111" cy="293388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9"/>
          <p:cNvSpPr/>
          <p:nvPr/>
        </p:nvSpPr>
        <p:spPr>
          <a:xfrm flipH="1">
            <a:off x="3202780" y="534134"/>
            <a:ext cx="215626" cy="215337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9"/>
          <p:cNvSpPr/>
          <p:nvPr/>
        </p:nvSpPr>
        <p:spPr>
          <a:xfrm flipH="1">
            <a:off x="3200525" y="531602"/>
            <a:ext cx="220123" cy="220400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9"/>
          <p:cNvSpPr/>
          <p:nvPr/>
        </p:nvSpPr>
        <p:spPr>
          <a:xfrm flipH="1">
            <a:off x="3242641" y="573709"/>
            <a:ext cx="136177" cy="136177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9"/>
          <p:cNvSpPr/>
          <p:nvPr/>
        </p:nvSpPr>
        <p:spPr>
          <a:xfrm flipH="1">
            <a:off x="3240109" y="571467"/>
            <a:ext cx="140951" cy="140674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2" name="Google Shape;462;p9"/>
          <p:cNvGrpSpPr/>
          <p:nvPr/>
        </p:nvGrpSpPr>
        <p:grpSpPr>
          <a:xfrm flipH="1">
            <a:off x="3527112" y="361100"/>
            <a:ext cx="175013" cy="27000"/>
            <a:chOff x="5662375" y="212375"/>
            <a:chExt cx="175013" cy="27000"/>
          </a:xfrm>
        </p:grpSpPr>
        <p:sp>
          <p:nvSpPr>
            <p:cNvPr id="463" name="Google Shape;463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6" name="Google Shape;466;p9"/>
          <p:cNvGrpSpPr/>
          <p:nvPr/>
        </p:nvGrpSpPr>
        <p:grpSpPr>
          <a:xfrm flipH="1">
            <a:off x="480412" y="242700"/>
            <a:ext cx="175013" cy="27000"/>
            <a:chOff x="5662375" y="212375"/>
            <a:chExt cx="175013" cy="27000"/>
          </a:xfrm>
        </p:grpSpPr>
        <p:sp>
          <p:nvSpPr>
            <p:cNvPr id="467" name="Google Shape;467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0" name="Google Shape;470;p9"/>
          <p:cNvGrpSpPr/>
          <p:nvPr/>
        </p:nvGrpSpPr>
        <p:grpSpPr>
          <a:xfrm flipH="1">
            <a:off x="901712" y="1653625"/>
            <a:ext cx="175013" cy="27000"/>
            <a:chOff x="5662375" y="212375"/>
            <a:chExt cx="175013" cy="27000"/>
          </a:xfrm>
        </p:grpSpPr>
        <p:sp>
          <p:nvSpPr>
            <p:cNvPr id="471" name="Google Shape;471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74" name="Google Shape;474;p9"/>
          <p:cNvCxnSpPr/>
          <p:nvPr/>
        </p:nvCxnSpPr>
        <p:spPr>
          <a:xfrm>
            <a:off x="791400" y="4212400"/>
            <a:ext cx="1157100" cy="542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5" name="Google Shape;475;p9"/>
          <p:cNvCxnSpPr/>
          <p:nvPr/>
        </p:nvCxnSpPr>
        <p:spPr>
          <a:xfrm rot="10800000" flipH="1">
            <a:off x="0" y="4220425"/>
            <a:ext cx="791400" cy="83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76" name="Google Shape;476;p9"/>
          <p:cNvGrpSpPr/>
          <p:nvPr/>
        </p:nvGrpSpPr>
        <p:grpSpPr>
          <a:xfrm rot="10800000">
            <a:off x="499400" y="3940925"/>
            <a:ext cx="581800" cy="582350"/>
            <a:chOff x="8064275" y="887850"/>
            <a:chExt cx="581800" cy="582350"/>
          </a:xfrm>
        </p:grpSpPr>
        <p:sp>
          <p:nvSpPr>
            <p:cNvPr id="477" name="Google Shape;477;p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3" name="Google Shape;483;p9"/>
          <p:cNvGrpSpPr/>
          <p:nvPr/>
        </p:nvGrpSpPr>
        <p:grpSpPr>
          <a:xfrm rot="10800000">
            <a:off x="1819575" y="4586750"/>
            <a:ext cx="292025" cy="292575"/>
            <a:chOff x="7353050" y="316275"/>
            <a:chExt cx="292025" cy="292575"/>
          </a:xfrm>
        </p:grpSpPr>
        <p:sp>
          <p:nvSpPr>
            <p:cNvPr id="484" name="Google Shape;484;p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8" name="Google Shape;488;p9"/>
          <p:cNvGrpSpPr/>
          <p:nvPr/>
        </p:nvGrpSpPr>
        <p:grpSpPr>
          <a:xfrm rot="10800000">
            <a:off x="212525" y="4645550"/>
            <a:ext cx="175000" cy="175000"/>
            <a:chOff x="8792300" y="321275"/>
            <a:chExt cx="175000" cy="175000"/>
          </a:xfrm>
        </p:grpSpPr>
        <p:sp>
          <p:nvSpPr>
            <p:cNvPr id="489" name="Google Shape;489;p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3" name="Google Shape;493;p9"/>
          <p:cNvGrpSpPr/>
          <p:nvPr/>
        </p:nvGrpSpPr>
        <p:grpSpPr>
          <a:xfrm rot="10800000">
            <a:off x="480412" y="4852325"/>
            <a:ext cx="175013" cy="27000"/>
            <a:chOff x="5662375" y="212375"/>
            <a:chExt cx="175013" cy="27000"/>
          </a:xfrm>
        </p:grpSpPr>
        <p:sp>
          <p:nvSpPr>
            <p:cNvPr id="494" name="Google Shape;494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7" name="Google Shape;497;p9"/>
          <p:cNvGrpSpPr/>
          <p:nvPr/>
        </p:nvGrpSpPr>
        <p:grpSpPr>
          <a:xfrm rot="10800000">
            <a:off x="1054112" y="3898600"/>
            <a:ext cx="175013" cy="27000"/>
            <a:chOff x="5662375" y="212375"/>
            <a:chExt cx="175013" cy="27000"/>
          </a:xfrm>
        </p:grpSpPr>
        <p:sp>
          <p:nvSpPr>
            <p:cNvPr id="498" name="Google Shape;498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10"/>
          <p:cNvSpPr txBox="1">
            <a:spLocks noGrp="1"/>
          </p:cNvSpPr>
          <p:nvPr>
            <p:ph type="body" idx="1"/>
          </p:nvPr>
        </p:nvSpPr>
        <p:spPr>
          <a:xfrm>
            <a:off x="1122050" y="1947672"/>
            <a:ext cx="2788800" cy="13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 Semi Condensed"/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</a:lstStyle>
          <a:p>
            <a:endParaRPr/>
          </a:p>
        </p:txBody>
      </p:sp>
      <p:sp>
        <p:nvSpPr>
          <p:cNvPr id="503" name="Google Shape;503;p10"/>
          <p:cNvSpPr txBox="1">
            <a:spLocks noGrp="1"/>
          </p:cNvSpPr>
          <p:nvPr>
            <p:ph type="title"/>
          </p:nvPr>
        </p:nvSpPr>
        <p:spPr>
          <a:xfrm>
            <a:off x="2100600" y="347472"/>
            <a:ext cx="4947000" cy="5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504" name="Google Shape;504;p10"/>
          <p:cNvCxnSpPr/>
          <p:nvPr/>
        </p:nvCxnSpPr>
        <p:spPr>
          <a:xfrm>
            <a:off x="590450" y="4340600"/>
            <a:ext cx="1212900" cy="422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10"/>
          <p:cNvCxnSpPr/>
          <p:nvPr/>
        </p:nvCxnSpPr>
        <p:spPr>
          <a:xfrm rot="10800000" flipH="1">
            <a:off x="7975" y="4332600"/>
            <a:ext cx="582600" cy="654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6" name="Google Shape;506;p10"/>
          <p:cNvGrpSpPr/>
          <p:nvPr/>
        </p:nvGrpSpPr>
        <p:grpSpPr>
          <a:xfrm flipH="1">
            <a:off x="431725" y="4183775"/>
            <a:ext cx="292025" cy="292575"/>
            <a:chOff x="7353050" y="316275"/>
            <a:chExt cx="292025" cy="292575"/>
          </a:xfrm>
        </p:grpSpPr>
        <p:sp>
          <p:nvSpPr>
            <p:cNvPr id="507" name="Google Shape;507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1" name="Google Shape;511;p10"/>
          <p:cNvGrpSpPr/>
          <p:nvPr/>
        </p:nvGrpSpPr>
        <p:grpSpPr>
          <a:xfrm>
            <a:off x="1646714" y="4616575"/>
            <a:ext cx="293111" cy="293388"/>
            <a:chOff x="3164039" y="430875"/>
            <a:chExt cx="293111" cy="293388"/>
          </a:xfrm>
        </p:grpSpPr>
        <p:sp>
          <p:nvSpPr>
            <p:cNvPr id="512" name="Google Shape;512;p1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1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1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1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1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18" name="Google Shape;518;p10"/>
          <p:cNvCxnSpPr/>
          <p:nvPr/>
        </p:nvCxnSpPr>
        <p:spPr>
          <a:xfrm rot="10800000">
            <a:off x="7196975" y="295100"/>
            <a:ext cx="1157100" cy="542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10"/>
          <p:cNvCxnSpPr/>
          <p:nvPr/>
        </p:nvCxnSpPr>
        <p:spPr>
          <a:xfrm flipH="1">
            <a:off x="8354075" y="-6625"/>
            <a:ext cx="791400" cy="83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0" name="Google Shape;520;p10"/>
          <p:cNvGrpSpPr/>
          <p:nvPr/>
        </p:nvGrpSpPr>
        <p:grpSpPr>
          <a:xfrm>
            <a:off x="8064275" y="526925"/>
            <a:ext cx="581800" cy="582350"/>
            <a:chOff x="8064275" y="887850"/>
            <a:chExt cx="581800" cy="582350"/>
          </a:xfrm>
        </p:grpSpPr>
        <p:sp>
          <p:nvSpPr>
            <p:cNvPr id="521" name="Google Shape;521;p1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7" name="Google Shape;527;p10"/>
          <p:cNvGrpSpPr/>
          <p:nvPr/>
        </p:nvGrpSpPr>
        <p:grpSpPr>
          <a:xfrm>
            <a:off x="7033875" y="170875"/>
            <a:ext cx="292025" cy="292575"/>
            <a:chOff x="7353050" y="316275"/>
            <a:chExt cx="292025" cy="292575"/>
          </a:xfrm>
        </p:grpSpPr>
        <p:sp>
          <p:nvSpPr>
            <p:cNvPr id="528" name="Google Shape;528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8757950" y="229650"/>
            <a:ext cx="175000" cy="175000"/>
            <a:chOff x="8792300" y="321275"/>
            <a:chExt cx="175000" cy="175000"/>
          </a:xfrm>
        </p:grpSpPr>
        <p:sp>
          <p:nvSpPr>
            <p:cNvPr id="533" name="Google Shape;533;p1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7" name="Google Shape;537;p10"/>
          <p:cNvGrpSpPr/>
          <p:nvPr/>
        </p:nvGrpSpPr>
        <p:grpSpPr>
          <a:xfrm>
            <a:off x="8490050" y="170875"/>
            <a:ext cx="175013" cy="27000"/>
            <a:chOff x="5662375" y="212375"/>
            <a:chExt cx="175013" cy="27000"/>
          </a:xfrm>
        </p:grpSpPr>
        <p:sp>
          <p:nvSpPr>
            <p:cNvPr id="538" name="Google Shape;538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1" name="Google Shape;541;p10"/>
          <p:cNvGrpSpPr/>
          <p:nvPr/>
        </p:nvGrpSpPr>
        <p:grpSpPr>
          <a:xfrm>
            <a:off x="7916350" y="1124600"/>
            <a:ext cx="175013" cy="27000"/>
            <a:chOff x="5662375" y="212375"/>
            <a:chExt cx="175013" cy="27000"/>
          </a:xfrm>
        </p:grpSpPr>
        <p:sp>
          <p:nvSpPr>
            <p:cNvPr id="542" name="Google Shape;542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13"/>
          <p:cNvSpPr txBox="1">
            <a:spLocks noGrp="1"/>
          </p:cNvSpPr>
          <p:nvPr>
            <p:ph type="title"/>
          </p:nvPr>
        </p:nvSpPr>
        <p:spPr>
          <a:xfrm>
            <a:off x="5907024" y="356616"/>
            <a:ext cx="2615100" cy="5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25" name="Google Shape;625;p13"/>
          <p:cNvSpPr txBox="1">
            <a:spLocks noGrp="1"/>
          </p:cNvSpPr>
          <p:nvPr>
            <p:ph type="subTitle" idx="1"/>
          </p:nvPr>
        </p:nvSpPr>
        <p:spPr>
          <a:xfrm>
            <a:off x="1664208" y="429768"/>
            <a:ext cx="26151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626" name="Google Shape;626;p13"/>
          <p:cNvSpPr txBox="1">
            <a:spLocks noGrp="1"/>
          </p:cNvSpPr>
          <p:nvPr>
            <p:ph type="subTitle" idx="2"/>
          </p:nvPr>
        </p:nvSpPr>
        <p:spPr>
          <a:xfrm>
            <a:off x="1664208" y="713232"/>
            <a:ext cx="26151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627" name="Google Shape;627;p13"/>
          <p:cNvSpPr txBox="1">
            <a:spLocks noGrp="1"/>
          </p:cNvSpPr>
          <p:nvPr>
            <p:ph type="subTitle" idx="3"/>
          </p:nvPr>
        </p:nvSpPr>
        <p:spPr>
          <a:xfrm>
            <a:off x="1664208" y="1508760"/>
            <a:ext cx="26151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628" name="Google Shape;628;p13"/>
          <p:cNvSpPr txBox="1">
            <a:spLocks noGrp="1"/>
          </p:cNvSpPr>
          <p:nvPr>
            <p:ph type="subTitle" idx="4"/>
          </p:nvPr>
        </p:nvSpPr>
        <p:spPr>
          <a:xfrm>
            <a:off x="1664208" y="1792224"/>
            <a:ext cx="26151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629" name="Google Shape;629;p13"/>
          <p:cNvSpPr txBox="1">
            <a:spLocks noGrp="1"/>
          </p:cNvSpPr>
          <p:nvPr>
            <p:ph type="subTitle" idx="5"/>
          </p:nvPr>
        </p:nvSpPr>
        <p:spPr>
          <a:xfrm>
            <a:off x="1664208" y="2587752"/>
            <a:ext cx="26151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630" name="Google Shape;630;p13"/>
          <p:cNvSpPr txBox="1">
            <a:spLocks noGrp="1"/>
          </p:cNvSpPr>
          <p:nvPr>
            <p:ph type="subTitle" idx="6"/>
          </p:nvPr>
        </p:nvSpPr>
        <p:spPr>
          <a:xfrm>
            <a:off x="1664208" y="2871216"/>
            <a:ext cx="26151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631" name="Google Shape;631;p13"/>
          <p:cNvSpPr txBox="1">
            <a:spLocks noGrp="1"/>
          </p:cNvSpPr>
          <p:nvPr>
            <p:ph type="subTitle" idx="7"/>
          </p:nvPr>
        </p:nvSpPr>
        <p:spPr>
          <a:xfrm>
            <a:off x="1664208" y="3666744"/>
            <a:ext cx="26151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632" name="Google Shape;632;p13"/>
          <p:cNvSpPr txBox="1">
            <a:spLocks noGrp="1"/>
          </p:cNvSpPr>
          <p:nvPr>
            <p:ph type="subTitle" idx="8"/>
          </p:nvPr>
        </p:nvSpPr>
        <p:spPr>
          <a:xfrm>
            <a:off x="1664208" y="3950208"/>
            <a:ext cx="26151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633" name="Google Shape;633;p13"/>
          <p:cNvSpPr txBox="1">
            <a:spLocks noGrp="1"/>
          </p:cNvSpPr>
          <p:nvPr>
            <p:ph type="title" idx="9" hasCustomPrompt="1"/>
          </p:nvPr>
        </p:nvSpPr>
        <p:spPr>
          <a:xfrm>
            <a:off x="813816" y="722376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34" name="Google Shape;634;p13"/>
          <p:cNvSpPr txBox="1">
            <a:spLocks noGrp="1"/>
          </p:cNvSpPr>
          <p:nvPr>
            <p:ph type="title" idx="13" hasCustomPrompt="1"/>
          </p:nvPr>
        </p:nvSpPr>
        <p:spPr>
          <a:xfrm>
            <a:off x="813816" y="1801368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35" name="Google Shape;635;p13"/>
          <p:cNvSpPr txBox="1">
            <a:spLocks noGrp="1"/>
          </p:cNvSpPr>
          <p:nvPr>
            <p:ph type="title" idx="14" hasCustomPrompt="1"/>
          </p:nvPr>
        </p:nvSpPr>
        <p:spPr>
          <a:xfrm>
            <a:off x="813816" y="2880360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36" name="Google Shape;636;p13"/>
          <p:cNvSpPr txBox="1">
            <a:spLocks noGrp="1"/>
          </p:cNvSpPr>
          <p:nvPr>
            <p:ph type="title" idx="15" hasCustomPrompt="1"/>
          </p:nvPr>
        </p:nvSpPr>
        <p:spPr>
          <a:xfrm>
            <a:off x="813816" y="3959352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>
  <p:cSld name="CUSTOM_1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1719072" y="338328"/>
            <a:ext cx="5577900" cy="59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9" name="Google Shape;639;p14"/>
          <p:cNvSpPr txBox="1">
            <a:spLocks noGrp="1"/>
          </p:cNvSpPr>
          <p:nvPr>
            <p:ph type="subTitle" idx="1"/>
          </p:nvPr>
        </p:nvSpPr>
        <p:spPr>
          <a:xfrm>
            <a:off x="3694176" y="2414016"/>
            <a:ext cx="17649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640" name="Google Shape;640;p14"/>
          <p:cNvSpPr txBox="1">
            <a:spLocks noGrp="1"/>
          </p:cNvSpPr>
          <p:nvPr>
            <p:ph type="subTitle" idx="2"/>
          </p:nvPr>
        </p:nvSpPr>
        <p:spPr>
          <a:xfrm>
            <a:off x="1024128" y="2414016"/>
            <a:ext cx="17649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641" name="Google Shape;641;p14"/>
          <p:cNvSpPr txBox="1">
            <a:spLocks noGrp="1"/>
          </p:cNvSpPr>
          <p:nvPr>
            <p:ph type="subTitle" idx="3"/>
          </p:nvPr>
        </p:nvSpPr>
        <p:spPr>
          <a:xfrm>
            <a:off x="6355080" y="2414016"/>
            <a:ext cx="17649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642" name="Google Shape;642;p14"/>
          <p:cNvSpPr txBox="1">
            <a:spLocks noGrp="1"/>
          </p:cNvSpPr>
          <p:nvPr>
            <p:ph type="subTitle" idx="4"/>
          </p:nvPr>
        </p:nvSpPr>
        <p:spPr>
          <a:xfrm>
            <a:off x="3694176" y="2825496"/>
            <a:ext cx="1764900" cy="10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643" name="Google Shape;643;p14"/>
          <p:cNvSpPr txBox="1">
            <a:spLocks noGrp="1"/>
          </p:cNvSpPr>
          <p:nvPr>
            <p:ph type="subTitle" idx="5"/>
          </p:nvPr>
        </p:nvSpPr>
        <p:spPr>
          <a:xfrm>
            <a:off x="1024128" y="2825496"/>
            <a:ext cx="1764900" cy="10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644" name="Google Shape;644;p14"/>
          <p:cNvSpPr txBox="1">
            <a:spLocks noGrp="1"/>
          </p:cNvSpPr>
          <p:nvPr>
            <p:ph type="subTitle" idx="6"/>
          </p:nvPr>
        </p:nvSpPr>
        <p:spPr>
          <a:xfrm>
            <a:off x="6355080" y="2825496"/>
            <a:ext cx="1764900" cy="10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261711" y="-1158"/>
            <a:ext cx="8550326" cy="39816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3">
  <p:cSld name="CUSTOM_13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21"/>
          <p:cNvSpPr txBox="1">
            <a:spLocks noGrp="1"/>
          </p:cNvSpPr>
          <p:nvPr>
            <p:ph type="title"/>
          </p:nvPr>
        </p:nvSpPr>
        <p:spPr>
          <a:xfrm>
            <a:off x="2962656" y="338328"/>
            <a:ext cx="321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1064" name="Google Shape;1064;p21"/>
          <p:cNvGrpSpPr/>
          <p:nvPr/>
        </p:nvGrpSpPr>
        <p:grpSpPr>
          <a:xfrm>
            <a:off x="261711" y="-1158"/>
            <a:ext cx="8550326" cy="3981600"/>
            <a:chOff x="261711" y="-1158"/>
            <a:chExt cx="8550326" cy="3981600"/>
          </a:xfrm>
        </p:grpSpPr>
        <p:cxnSp>
          <p:nvCxnSpPr>
            <p:cNvPr id="1065" name="Google Shape;1065;p21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1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7" name="Google Shape;1067;p21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068" name="Google Shape;1068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72" name="Google Shape;1072;p21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073" name="Google Shape;1073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77" name="Google Shape;1077;p21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078" name="Google Shape;1078;p2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2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2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2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2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2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84" name="Google Shape;1084;p21"/>
          <p:cNvSpPr txBox="1">
            <a:spLocks noGrp="1"/>
          </p:cNvSpPr>
          <p:nvPr>
            <p:ph type="subTitle" idx="1"/>
          </p:nvPr>
        </p:nvSpPr>
        <p:spPr>
          <a:xfrm>
            <a:off x="1408175" y="1035279"/>
            <a:ext cx="218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1085" name="Google Shape;1085;p21"/>
          <p:cNvSpPr txBox="1">
            <a:spLocks noGrp="1"/>
          </p:cNvSpPr>
          <p:nvPr>
            <p:ph type="subTitle" idx="2"/>
          </p:nvPr>
        </p:nvSpPr>
        <p:spPr>
          <a:xfrm>
            <a:off x="1408175" y="1336956"/>
            <a:ext cx="2184000" cy="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1086" name="Google Shape;1086;p21"/>
          <p:cNvSpPr txBox="1">
            <a:spLocks noGrp="1"/>
          </p:cNvSpPr>
          <p:nvPr>
            <p:ph type="subTitle" idx="3"/>
          </p:nvPr>
        </p:nvSpPr>
        <p:spPr>
          <a:xfrm>
            <a:off x="1408175" y="2309476"/>
            <a:ext cx="21840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1087" name="Google Shape;1087;p21"/>
          <p:cNvSpPr txBox="1">
            <a:spLocks noGrp="1"/>
          </p:cNvSpPr>
          <p:nvPr>
            <p:ph type="subTitle" idx="4"/>
          </p:nvPr>
        </p:nvSpPr>
        <p:spPr>
          <a:xfrm>
            <a:off x="1408175" y="2609979"/>
            <a:ext cx="2184000" cy="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1088" name="Google Shape;1088;p21"/>
          <p:cNvSpPr txBox="1">
            <a:spLocks noGrp="1"/>
          </p:cNvSpPr>
          <p:nvPr>
            <p:ph type="subTitle" idx="5"/>
          </p:nvPr>
        </p:nvSpPr>
        <p:spPr>
          <a:xfrm>
            <a:off x="1408175" y="3587645"/>
            <a:ext cx="218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1089" name="Google Shape;1089;p21"/>
          <p:cNvSpPr txBox="1">
            <a:spLocks noGrp="1"/>
          </p:cNvSpPr>
          <p:nvPr>
            <p:ph type="subTitle" idx="6"/>
          </p:nvPr>
        </p:nvSpPr>
        <p:spPr>
          <a:xfrm>
            <a:off x="1408175" y="3889317"/>
            <a:ext cx="2184000" cy="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4">
  <p:cSld name="CUSTOM_14"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1" name="Google Shape;1091;p22"/>
          <p:cNvCxnSpPr/>
          <p:nvPr/>
        </p:nvCxnSpPr>
        <p:spPr>
          <a:xfrm>
            <a:off x="590450" y="4340600"/>
            <a:ext cx="670200" cy="423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92" name="Google Shape;1092;p22"/>
          <p:cNvSpPr txBox="1">
            <a:spLocks noGrp="1"/>
          </p:cNvSpPr>
          <p:nvPr>
            <p:ph type="title"/>
          </p:nvPr>
        </p:nvSpPr>
        <p:spPr>
          <a:xfrm>
            <a:off x="2208175" y="342775"/>
            <a:ext cx="472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cxnSp>
        <p:nvCxnSpPr>
          <p:cNvPr id="1093" name="Google Shape;1093;p22"/>
          <p:cNvCxnSpPr/>
          <p:nvPr/>
        </p:nvCxnSpPr>
        <p:spPr>
          <a:xfrm rot="10800000" flipH="1">
            <a:off x="0" y="4332550"/>
            <a:ext cx="590700" cy="66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94" name="Google Shape;1094;p22"/>
          <p:cNvGrpSpPr/>
          <p:nvPr/>
        </p:nvGrpSpPr>
        <p:grpSpPr>
          <a:xfrm flipH="1">
            <a:off x="431725" y="4183775"/>
            <a:ext cx="292025" cy="292575"/>
            <a:chOff x="7353050" y="316275"/>
            <a:chExt cx="292025" cy="292575"/>
          </a:xfrm>
        </p:grpSpPr>
        <p:sp>
          <p:nvSpPr>
            <p:cNvPr id="1095" name="Google Shape;1095;p2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2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2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2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9" name="Google Shape;1099;p22"/>
          <p:cNvGrpSpPr/>
          <p:nvPr/>
        </p:nvGrpSpPr>
        <p:grpSpPr>
          <a:xfrm>
            <a:off x="1075789" y="4604675"/>
            <a:ext cx="293111" cy="293388"/>
            <a:chOff x="3164039" y="430875"/>
            <a:chExt cx="293111" cy="293388"/>
          </a:xfrm>
        </p:grpSpPr>
        <p:sp>
          <p:nvSpPr>
            <p:cNvPr id="1100" name="Google Shape;1100;p22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22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22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22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22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22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106" name="Google Shape;1106;p22"/>
          <p:cNvCxnSpPr/>
          <p:nvPr/>
        </p:nvCxnSpPr>
        <p:spPr>
          <a:xfrm rot="10800000">
            <a:off x="7196975" y="295100"/>
            <a:ext cx="1157100" cy="54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7" name="Google Shape;1107;p22"/>
          <p:cNvCxnSpPr/>
          <p:nvPr/>
        </p:nvCxnSpPr>
        <p:spPr>
          <a:xfrm flipH="1">
            <a:off x="8354075" y="-6625"/>
            <a:ext cx="791400" cy="836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08" name="Google Shape;1108;p22"/>
          <p:cNvGrpSpPr/>
          <p:nvPr/>
        </p:nvGrpSpPr>
        <p:grpSpPr>
          <a:xfrm>
            <a:off x="8064275" y="526925"/>
            <a:ext cx="581800" cy="582350"/>
            <a:chOff x="8064275" y="887850"/>
            <a:chExt cx="581800" cy="582350"/>
          </a:xfrm>
        </p:grpSpPr>
        <p:sp>
          <p:nvSpPr>
            <p:cNvPr id="1109" name="Google Shape;1109;p22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22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22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22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22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22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5" name="Google Shape;1115;p22"/>
          <p:cNvGrpSpPr/>
          <p:nvPr/>
        </p:nvGrpSpPr>
        <p:grpSpPr>
          <a:xfrm>
            <a:off x="7033875" y="170875"/>
            <a:ext cx="292025" cy="292575"/>
            <a:chOff x="7353050" y="316275"/>
            <a:chExt cx="292025" cy="292575"/>
          </a:xfrm>
        </p:grpSpPr>
        <p:sp>
          <p:nvSpPr>
            <p:cNvPr id="1116" name="Google Shape;1116;p2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2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2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2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0" name="Google Shape;1120;p22"/>
          <p:cNvGrpSpPr/>
          <p:nvPr/>
        </p:nvGrpSpPr>
        <p:grpSpPr>
          <a:xfrm>
            <a:off x="8757950" y="229650"/>
            <a:ext cx="175000" cy="175000"/>
            <a:chOff x="8792300" y="321275"/>
            <a:chExt cx="175000" cy="175000"/>
          </a:xfrm>
        </p:grpSpPr>
        <p:sp>
          <p:nvSpPr>
            <p:cNvPr id="1121" name="Google Shape;1121;p22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22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22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22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5" name="Google Shape;1125;p22"/>
          <p:cNvGrpSpPr/>
          <p:nvPr/>
        </p:nvGrpSpPr>
        <p:grpSpPr>
          <a:xfrm>
            <a:off x="8490050" y="170875"/>
            <a:ext cx="175013" cy="27000"/>
            <a:chOff x="5662375" y="212375"/>
            <a:chExt cx="175013" cy="27000"/>
          </a:xfrm>
        </p:grpSpPr>
        <p:sp>
          <p:nvSpPr>
            <p:cNvPr id="1126" name="Google Shape;1126;p2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2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2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9" name="Google Shape;1129;p22"/>
          <p:cNvGrpSpPr/>
          <p:nvPr/>
        </p:nvGrpSpPr>
        <p:grpSpPr>
          <a:xfrm>
            <a:off x="7916350" y="1124600"/>
            <a:ext cx="175013" cy="27000"/>
            <a:chOff x="5662375" y="212375"/>
            <a:chExt cx="175013" cy="27000"/>
          </a:xfrm>
        </p:grpSpPr>
        <p:sp>
          <p:nvSpPr>
            <p:cNvPr id="1130" name="Google Shape;1130;p2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2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2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3" name="Google Shape;1133;p22"/>
          <p:cNvSpPr txBox="1">
            <a:spLocks noGrp="1"/>
          </p:cNvSpPr>
          <p:nvPr>
            <p:ph type="subTitle" idx="1"/>
          </p:nvPr>
        </p:nvSpPr>
        <p:spPr>
          <a:xfrm>
            <a:off x="5641848" y="2743200"/>
            <a:ext cx="18654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1134" name="Google Shape;1134;p22"/>
          <p:cNvSpPr txBox="1">
            <a:spLocks noGrp="1"/>
          </p:cNvSpPr>
          <p:nvPr>
            <p:ph type="subTitle" idx="2"/>
          </p:nvPr>
        </p:nvSpPr>
        <p:spPr>
          <a:xfrm>
            <a:off x="3639312" y="1636776"/>
            <a:ext cx="18654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1135" name="Google Shape;1135;p22"/>
          <p:cNvSpPr txBox="1">
            <a:spLocks noGrp="1"/>
          </p:cNvSpPr>
          <p:nvPr>
            <p:ph type="subTitle" idx="3"/>
          </p:nvPr>
        </p:nvSpPr>
        <p:spPr>
          <a:xfrm>
            <a:off x="1636776" y="2249424"/>
            <a:ext cx="18654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1136" name="Google Shape;1136;p22"/>
          <p:cNvSpPr txBox="1">
            <a:spLocks noGrp="1"/>
          </p:cNvSpPr>
          <p:nvPr>
            <p:ph type="subTitle" idx="4"/>
          </p:nvPr>
        </p:nvSpPr>
        <p:spPr>
          <a:xfrm>
            <a:off x="5641848" y="3081528"/>
            <a:ext cx="1865400" cy="6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1137" name="Google Shape;1137;p22"/>
          <p:cNvSpPr txBox="1">
            <a:spLocks noGrp="1"/>
          </p:cNvSpPr>
          <p:nvPr>
            <p:ph type="subTitle" idx="5"/>
          </p:nvPr>
        </p:nvSpPr>
        <p:spPr>
          <a:xfrm>
            <a:off x="3639312" y="1975104"/>
            <a:ext cx="1865400" cy="6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1138" name="Google Shape;1138;p22"/>
          <p:cNvSpPr txBox="1">
            <a:spLocks noGrp="1"/>
          </p:cNvSpPr>
          <p:nvPr>
            <p:ph type="subTitle" idx="6"/>
          </p:nvPr>
        </p:nvSpPr>
        <p:spPr>
          <a:xfrm>
            <a:off x="1636776" y="2596896"/>
            <a:ext cx="1865400" cy="6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5"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24"/>
          <p:cNvSpPr txBox="1">
            <a:spLocks noGrp="1"/>
          </p:cNvSpPr>
          <p:nvPr>
            <p:ph type="title"/>
          </p:nvPr>
        </p:nvSpPr>
        <p:spPr>
          <a:xfrm>
            <a:off x="723750" y="526925"/>
            <a:ext cx="769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cxnSp>
        <p:nvCxnSpPr>
          <p:cNvPr id="1185" name="Google Shape;1185;p24"/>
          <p:cNvCxnSpPr/>
          <p:nvPr/>
        </p:nvCxnSpPr>
        <p:spPr>
          <a:xfrm>
            <a:off x="590450" y="4340600"/>
            <a:ext cx="670200" cy="423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6" name="Google Shape;1186;p24"/>
          <p:cNvCxnSpPr/>
          <p:nvPr/>
        </p:nvCxnSpPr>
        <p:spPr>
          <a:xfrm rot="10800000" flipH="1">
            <a:off x="0" y="4332550"/>
            <a:ext cx="590700" cy="663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87" name="Google Shape;1187;p24"/>
          <p:cNvGrpSpPr/>
          <p:nvPr/>
        </p:nvGrpSpPr>
        <p:grpSpPr>
          <a:xfrm flipH="1">
            <a:off x="431725" y="4183775"/>
            <a:ext cx="292025" cy="292575"/>
            <a:chOff x="7353050" y="316275"/>
            <a:chExt cx="292025" cy="292575"/>
          </a:xfrm>
        </p:grpSpPr>
        <p:sp>
          <p:nvSpPr>
            <p:cNvPr id="1188" name="Google Shape;1188;p24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24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24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24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2" name="Google Shape;1192;p24"/>
          <p:cNvGrpSpPr/>
          <p:nvPr/>
        </p:nvGrpSpPr>
        <p:grpSpPr>
          <a:xfrm>
            <a:off x="1075789" y="4604675"/>
            <a:ext cx="293111" cy="293388"/>
            <a:chOff x="3164039" y="430875"/>
            <a:chExt cx="293111" cy="293388"/>
          </a:xfrm>
        </p:grpSpPr>
        <p:sp>
          <p:nvSpPr>
            <p:cNvPr id="1193" name="Google Shape;1193;p24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24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24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24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24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24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199" name="Google Shape;1199;p24"/>
          <p:cNvCxnSpPr/>
          <p:nvPr/>
        </p:nvCxnSpPr>
        <p:spPr>
          <a:xfrm rot="10800000">
            <a:off x="7196975" y="295100"/>
            <a:ext cx="1157100" cy="54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0" name="Google Shape;1200;p24"/>
          <p:cNvCxnSpPr/>
          <p:nvPr/>
        </p:nvCxnSpPr>
        <p:spPr>
          <a:xfrm flipH="1">
            <a:off x="8354075" y="-6625"/>
            <a:ext cx="791400" cy="836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01" name="Google Shape;1201;p24"/>
          <p:cNvGrpSpPr/>
          <p:nvPr/>
        </p:nvGrpSpPr>
        <p:grpSpPr>
          <a:xfrm>
            <a:off x="8064275" y="526925"/>
            <a:ext cx="581800" cy="582350"/>
            <a:chOff x="8064275" y="887850"/>
            <a:chExt cx="581800" cy="582350"/>
          </a:xfrm>
        </p:grpSpPr>
        <p:sp>
          <p:nvSpPr>
            <p:cNvPr id="1202" name="Google Shape;1202;p24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24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24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24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24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24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8" name="Google Shape;1208;p24"/>
          <p:cNvGrpSpPr/>
          <p:nvPr/>
        </p:nvGrpSpPr>
        <p:grpSpPr>
          <a:xfrm>
            <a:off x="7033875" y="170875"/>
            <a:ext cx="292025" cy="292575"/>
            <a:chOff x="7353050" y="316275"/>
            <a:chExt cx="292025" cy="292575"/>
          </a:xfrm>
        </p:grpSpPr>
        <p:sp>
          <p:nvSpPr>
            <p:cNvPr id="1209" name="Google Shape;1209;p24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24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24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24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3" name="Google Shape;1213;p24"/>
          <p:cNvGrpSpPr/>
          <p:nvPr/>
        </p:nvGrpSpPr>
        <p:grpSpPr>
          <a:xfrm>
            <a:off x="8757950" y="229650"/>
            <a:ext cx="175000" cy="175000"/>
            <a:chOff x="8792300" y="321275"/>
            <a:chExt cx="175000" cy="175000"/>
          </a:xfrm>
        </p:grpSpPr>
        <p:sp>
          <p:nvSpPr>
            <p:cNvPr id="1214" name="Google Shape;1214;p24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24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24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24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8" name="Google Shape;1218;p24"/>
          <p:cNvGrpSpPr/>
          <p:nvPr/>
        </p:nvGrpSpPr>
        <p:grpSpPr>
          <a:xfrm>
            <a:off x="8490050" y="170875"/>
            <a:ext cx="175013" cy="27000"/>
            <a:chOff x="5662375" y="212375"/>
            <a:chExt cx="175013" cy="27000"/>
          </a:xfrm>
        </p:grpSpPr>
        <p:sp>
          <p:nvSpPr>
            <p:cNvPr id="1219" name="Google Shape;1219;p24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24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24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2" name="Google Shape;1222;p24"/>
          <p:cNvGrpSpPr/>
          <p:nvPr/>
        </p:nvGrpSpPr>
        <p:grpSpPr>
          <a:xfrm>
            <a:off x="7916350" y="1124600"/>
            <a:ext cx="175013" cy="27000"/>
            <a:chOff x="5662375" y="212375"/>
            <a:chExt cx="175013" cy="27000"/>
          </a:xfrm>
        </p:grpSpPr>
        <p:sp>
          <p:nvSpPr>
            <p:cNvPr id="1223" name="Google Shape;1223;p24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24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24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7"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26"/>
          <p:cNvSpPr txBox="1">
            <a:spLocks noGrp="1"/>
          </p:cNvSpPr>
          <p:nvPr>
            <p:ph type="title"/>
          </p:nvPr>
        </p:nvSpPr>
        <p:spPr>
          <a:xfrm>
            <a:off x="723750" y="526925"/>
            <a:ext cx="769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cxnSp>
        <p:nvCxnSpPr>
          <p:cNvPr id="1290" name="Google Shape;1290;p26"/>
          <p:cNvCxnSpPr/>
          <p:nvPr/>
        </p:nvCxnSpPr>
        <p:spPr>
          <a:xfrm rot="10800000">
            <a:off x="8109000" y="501275"/>
            <a:ext cx="737700" cy="737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1" name="Google Shape;1291;p26"/>
          <p:cNvCxnSpPr/>
          <p:nvPr/>
        </p:nvCxnSpPr>
        <p:spPr>
          <a:xfrm>
            <a:off x="582475" y="282188"/>
            <a:ext cx="1212900" cy="42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2" name="Google Shape;1292;p26"/>
          <p:cNvCxnSpPr/>
          <p:nvPr/>
        </p:nvCxnSpPr>
        <p:spPr>
          <a:xfrm rot="10800000" flipH="1">
            <a:off x="0" y="274188"/>
            <a:ext cx="582600" cy="654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93" name="Google Shape;1293;p26"/>
          <p:cNvGrpSpPr/>
          <p:nvPr/>
        </p:nvGrpSpPr>
        <p:grpSpPr>
          <a:xfrm flipH="1">
            <a:off x="423750" y="125363"/>
            <a:ext cx="292025" cy="292575"/>
            <a:chOff x="7353050" y="316275"/>
            <a:chExt cx="292025" cy="292575"/>
          </a:xfrm>
        </p:grpSpPr>
        <p:sp>
          <p:nvSpPr>
            <p:cNvPr id="1294" name="Google Shape;1294;p2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2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2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2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8" name="Google Shape;1298;p26"/>
          <p:cNvGrpSpPr/>
          <p:nvPr/>
        </p:nvGrpSpPr>
        <p:grpSpPr>
          <a:xfrm>
            <a:off x="1638739" y="558163"/>
            <a:ext cx="293111" cy="293388"/>
            <a:chOff x="3164039" y="430875"/>
            <a:chExt cx="293111" cy="293388"/>
          </a:xfrm>
        </p:grpSpPr>
        <p:sp>
          <p:nvSpPr>
            <p:cNvPr id="1299" name="Google Shape;1299;p26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26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26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26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26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26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5" name="Google Shape;1305;p26"/>
          <p:cNvGrpSpPr/>
          <p:nvPr/>
        </p:nvGrpSpPr>
        <p:grpSpPr>
          <a:xfrm>
            <a:off x="1591750" y="362600"/>
            <a:ext cx="175013" cy="27000"/>
            <a:chOff x="5662375" y="212375"/>
            <a:chExt cx="175013" cy="27000"/>
          </a:xfrm>
        </p:grpSpPr>
        <p:sp>
          <p:nvSpPr>
            <p:cNvPr id="1306" name="Google Shape;1306;p2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2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2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309" name="Google Shape;1309;p26"/>
          <p:cNvCxnSpPr/>
          <p:nvPr/>
        </p:nvCxnSpPr>
        <p:spPr>
          <a:xfrm flipH="1">
            <a:off x="8151325" y="6875"/>
            <a:ext cx="1002600" cy="494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10" name="Google Shape;1310;p26"/>
          <p:cNvGrpSpPr/>
          <p:nvPr/>
        </p:nvGrpSpPr>
        <p:grpSpPr>
          <a:xfrm>
            <a:off x="7823875" y="202375"/>
            <a:ext cx="581800" cy="582350"/>
            <a:chOff x="8064275" y="887850"/>
            <a:chExt cx="581800" cy="582350"/>
          </a:xfrm>
        </p:grpSpPr>
        <p:sp>
          <p:nvSpPr>
            <p:cNvPr id="1311" name="Google Shape;1311;p26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26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26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26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26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26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7" name="Google Shape;1317;p26"/>
          <p:cNvGrpSpPr/>
          <p:nvPr/>
        </p:nvGrpSpPr>
        <p:grpSpPr>
          <a:xfrm flipH="1">
            <a:off x="8698650" y="1117488"/>
            <a:ext cx="292025" cy="292575"/>
            <a:chOff x="7353050" y="316275"/>
            <a:chExt cx="292025" cy="292575"/>
          </a:xfrm>
        </p:grpSpPr>
        <p:sp>
          <p:nvSpPr>
            <p:cNvPr id="1318" name="Google Shape;1318;p2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2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2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2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2" name="Google Shape;1322;p26"/>
          <p:cNvGrpSpPr/>
          <p:nvPr/>
        </p:nvGrpSpPr>
        <p:grpSpPr>
          <a:xfrm>
            <a:off x="8678350" y="1581800"/>
            <a:ext cx="175013" cy="27000"/>
            <a:chOff x="5662375" y="212375"/>
            <a:chExt cx="175013" cy="27000"/>
          </a:xfrm>
        </p:grpSpPr>
        <p:sp>
          <p:nvSpPr>
            <p:cNvPr id="1323" name="Google Shape;1323;p2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2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2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8"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27" name="Google Shape;1327;p27"/>
          <p:cNvCxnSpPr/>
          <p:nvPr/>
        </p:nvCxnSpPr>
        <p:spPr>
          <a:xfrm rot="5400000">
            <a:off x="7269708" y="3324550"/>
            <a:ext cx="1133100" cy="3063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8" name="Google Shape;1328;p27"/>
          <p:cNvCxnSpPr/>
          <p:nvPr/>
        </p:nvCxnSpPr>
        <p:spPr>
          <a:xfrm rot="-5400000" flipH="1">
            <a:off x="7181408" y="2082400"/>
            <a:ext cx="1342200" cy="3153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9" name="Google Shape;1329;p27"/>
          <p:cNvCxnSpPr/>
          <p:nvPr/>
        </p:nvCxnSpPr>
        <p:spPr>
          <a:xfrm rot="5400000">
            <a:off x="7232433" y="736375"/>
            <a:ext cx="1332000" cy="3921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30" name="Google Shape;1330;p27"/>
          <p:cNvCxnSpPr/>
          <p:nvPr/>
        </p:nvCxnSpPr>
        <p:spPr>
          <a:xfrm rot="5400000">
            <a:off x="8168433" y="-66600"/>
            <a:ext cx="273900" cy="4071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31" name="Google Shape;1331;p27"/>
          <p:cNvGrpSpPr/>
          <p:nvPr/>
        </p:nvGrpSpPr>
        <p:grpSpPr>
          <a:xfrm rot="5400000" flipH="1">
            <a:off x="7407333" y="1284925"/>
            <a:ext cx="581800" cy="582350"/>
            <a:chOff x="8064275" y="887850"/>
            <a:chExt cx="581800" cy="582350"/>
          </a:xfrm>
        </p:grpSpPr>
        <p:sp>
          <p:nvSpPr>
            <p:cNvPr id="1332" name="Google Shape;1332;p2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2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2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2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2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2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8" name="Google Shape;1338;p27"/>
          <p:cNvGrpSpPr/>
          <p:nvPr/>
        </p:nvGrpSpPr>
        <p:grpSpPr>
          <a:xfrm rot="5400000" flipH="1">
            <a:off x="7869720" y="2754200"/>
            <a:ext cx="292025" cy="292575"/>
            <a:chOff x="7353050" y="316275"/>
            <a:chExt cx="292025" cy="292575"/>
          </a:xfrm>
        </p:grpSpPr>
        <p:sp>
          <p:nvSpPr>
            <p:cNvPr id="1339" name="Google Shape;1339;p2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2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2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2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3" name="Google Shape;1343;p27"/>
          <p:cNvGrpSpPr/>
          <p:nvPr/>
        </p:nvGrpSpPr>
        <p:grpSpPr>
          <a:xfrm rot="5400000" flipH="1">
            <a:off x="8012458" y="178175"/>
            <a:ext cx="175000" cy="175000"/>
            <a:chOff x="8792300" y="321275"/>
            <a:chExt cx="175000" cy="175000"/>
          </a:xfrm>
        </p:grpSpPr>
        <p:sp>
          <p:nvSpPr>
            <p:cNvPr id="1344" name="Google Shape;1344;p2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2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2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8" name="Google Shape;1348;p27"/>
          <p:cNvGrpSpPr/>
          <p:nvPr/>
        </p:nvGrpSpPr>
        <p:grpSpPr>
          <a:xfrm rot="5400000">
            <a:off x="7551683" y="3879926"/>
            <a:ext cx="293111" cy="293388"/>
            <a:chOff x="3164039" y="430875"/>
            <a:chExt cx="293111" cy="293388"/>
          </a:xfrm>
        </p:grpSpPr>
        <p:sp>
          <p:nvSpPr>
            <p:cNvPr id="1349" name="Google Shape;1349;p27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27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7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7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7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27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5" name="Google Shape;1355;p27"/>
          <p:cNvGrpSpPr/>
          <p:nvPr/>
        </p:nvGrpSpPr>
        <p:grpSpPr>
          <a:xfrm rot="5400000" flipH="1">
            <a:off x="8259052" y="323144"/>
            <a:ext cx="175013" cy="27000"/>
            <a:chOff x="5662375" y="212375"/>
            <a:chExt cx="175013" cy="27000"/>
          </a:xfrm>
        </p:grpSpPr>
        <p:sp>
          <p:nvSpPr>
            <p:cNvPr id="1356" name="Google Shape;1356;p2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359" name="Google Shape;1359;p27"/>
          <p:cNvCxnSpPr/>
          <p:nvPr/>
        </p:nvCxnSpPr>
        <p:spPr>
          <a:xfrm rot="5400000" flipH="1">
            <a:off x="740850" y="2598325"/>
            <a:ext cx="1672500" cy="1260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0" name="Google Shape;1360;p27"/>
          <p:cNvCxnSpPr/>
          <p:nvPr/>
        </p:nvCxnSpPr>
        <p:spPr>
          <a:xfrm rot="-5400000">
            <a:off x="847100" y="3554000"/>
            <a:ext cx="829500" cy="7434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1" name="Google Shape;1361;p27"/>
          <p:cNvCxnSpPr/>
          <p:nvPr/>
        </p:nvCxnSpPr>
        <p:spPr>
          <a:xfrm rot="5400000" flipH="1">
            <a:off x="1105775" y="4151250"/>
            <a:ext cx="796500" cy="11880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62" name="Google Shape;1362;p27"/>
          <p:cNvGrpSpPr/>
          <p:nvPr/>
        </p:nvGrpSpPr>
        <p:grpSpPr>
          <a:xfrm rot="5400000">
            <a:off x="621475" y="4062025"/>
            <a:ext cx="581800" cy="582350"/>
            <a:chOff x="8064275" y="887850"/>
            <a:chExt cx="581800" cy="582350"/>
          </a:xfrm>
        </p:grpSpPr>
        <p:sp>
          <p:nvSpPr>
            <p:cNvPr id="1363" name="Google Shape;1363;p2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2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2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2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2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2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9" name="Google Shape;1369;p27"/>
          <p:cNvGrpSpPr/>
          <p:nvPr/>
        </p:nvGrpSpPr>
        <p:grpSpPr>
          <a:xfrm rot="5400000">
            <a:off x="1482825" y="3350800"/>
            <a:ext cx="292025" cy="292575"/>
            <a:chOff x="7353050" y="316275"/>
            <a:chExt cx="292025" cy="292575"/>
          </a:xfrm>
        </p:grpSpPr>
        <p:sp>
          <p:nvSpPr>
            <p:cNvPr id="1370" name="Google Shape;1370;p2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2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2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2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4" name="Google Shape;1374;p27"/>
          <p:cNvGrpSpPr/>
          <p:nvPr/>
        </p:nvGrpSpPr>
        <p:grpSpPr>
          <a:xfrm rot="5400000">
            <a:off x="1595125" y="4790325"/>
            <a:ext cx="175000" cy="175000"/>
            <a:chOff x="8792300" y="321275"/>
            <a:chExt cx="175000" cy="175000"/>
          </a:xfrm>
        </p:grpSpPr>
        <p:sp>
          <p:nvSpPr>
            <p:cNvPr id="1375" name="Google Shape;1375;p2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2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2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2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9" name="Google Shape;1379;p27"/>
          <p:cNvSpPr/>
          <p:nvPr/>
        </p:nvSpPr>
        <p:spPr>
          <a:xfrm rot="5400000">
            <a:off x="1377117" y="1688743"/>
            <a:ext cx="288614" cy="288337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0" name="Google Shape;1380;p27"/>
          <p:cNvSpPr/>
          <p:nvPr/>
        </p:nvSpPr>
        <p:spPr>
          <a:xfrm rot="5400000">
            <a:off x="1374876" y="1686211"/>
            <a:ext cx="293111" cy="293388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1" name="Google Shape;1381;p27"/>
          <p:cNvSpPr/>
          <p:nvPr/>
        </p:nvSpPr>
        <p:spPr>
          <a:xfrm rot="5400000">
            <a:off x="1413610" y="1725239"/>
            <a:ext cx="215626" cy="215337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2" name="Google Shape;1382;p27"/>
          <p:cNvSpPr/>
          <p:nvPr/>
        </p:nvSpPr>
        <p:spPr>
          <a:xfrm rot="5400000">
            <a:off x="1411362" y="1722714"/>
            <a:ext cx="220123" cy="220400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3" name="Google Shape;1383;p27"/>
          <p:cNvSpPr/>
          <p:nvPr/>
        </p:nvSpPr>
        <p:spPr>
          <a:xfrm rot="5400000">
            <a:off x="1453339" y="1764682"/>
            <a:ext cx="136177" cy="136177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4" name="Google Shape;1384;p27"/>
          <p:cNvSpPr/>
          <p:nvPr/>
        </p:nvSpPr>
        <p:spPr>
          <a:xfrm rot="5400000">
            <a:off x="1450946" y="1762579"/>
            <a:ext cx="140951" cy="140674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85" name="Google Shape;1385;p27"/>
          <p:cNvGrpSpPr/>
          <p:nvPr/>
        </p:nvGrpSpPr>
        <p:grpSpPr>
          <a:xfrm rot="5400000">
            <a:off x="1701119" y="1515381"/>
            <a:ext cx="175013" cy="27000"/>
            <a:chOff x="5662375" y="212375"/>
            <a:chExt cx="175013" cy="27000"/>
          </a:xfrm>
        </p:grpSpPr>
        <p:sp>
          <p:nvSpPr>
            <p:cNvPr id="1386" name="Google Shape;1386;p2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2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2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9" name="Google Shape;1389;p27"/>
          <p:cNvGrpSpPr/>
          <p:nvPr/>
        </p:nvGrpSpPr>
        <p:grpSpPr>
          <a:xfrm rot="5400000">
            <a:off x="1819519" y="4562081"/>
            <a:ext cx="175013" cy="27000"/>
            <a:chOff x="5662375" y="212375"/>
            <a:chExt cx="175013" cy="27000"/>
          </a:xfrm>
        </p:grpSpPr>
        <p:sp>
          <p:nvSpPr>
            <p:cNvPr id="1390" name="Google Shape;1390;p2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2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2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3" name="Google Shape;1393;p27"/>
          <p:cNvGrpSpPr/>
          <p:nvPr/>
        </p:nvGrpSpPr>
        <p:grpSpPr>
          <a:xfrm rot="5400000">
            <a:off x="408594" y="4140781"/>
            <a:ext cx="175013" cy="27000"/>
            <a:chOff x="5662375" y="212375"/>
            <a:chExt cx="175013" cy="27000"/>
          </a:xfrm>
        </p:grpSpPr>
        <p:sp>
          <p:nvSpPr>
            <p:cNvPr id="1394" name="Google Shape;1394;p2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2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2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9"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8" name="Google Shape;1398;p28"/>
          <p:cNvGrpSpPr/>
          <p:nvPr/>
        </p:nvGrpSpPr>
        <p:grpSpPr>
          <a:xfrm>
            <a:off x="261711" y="-1158"/>
            <a:ext cx="8550326" cy="3981600"/>
            <a:chOff x="261711" y="-1158"/>
            <a:chExt cx="8550326" cy="3981600"/>
          </a:xfrm>
        </p:grpSpPr>
        <p:cxnSp>
          <p:nvCxnSpPr>
            <p:cNvPr id="1399" name="Google Shape;1399;p28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28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01" name="Google Shape;1401;p28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402" name="Google Shape;1402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3" name="Google Shape;1403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4" name="Google Shape;1404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5" name="Google Shape;1405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06" name="Google Shape;1406;p28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407" name="Google Shape;1407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8" name="Google Shape;1408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9" name="Google Shape;1409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0" name="Google Shape;1410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11" name="Google Shape;1411;p28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412" name="Google Shape;1412;p28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3" name="Google Shape;1413;p28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4" name="Google Shape;1414;p28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5" name="Google Shape;1415;p28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6" name="Google Shape;1416;p28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7" name="Google Shape;1417;p28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20"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9" name="Google Shape;1419;p29"/>
          <p:cNvGrpSpPr/>
          <p:nvPr/>
        </p:nvGrpSpPr>
        <p:grpSpPr>
          <a:xfrm>
            <a:off x="432850" y="0"/>
            <a:ext cx="8278300" cy="5165700"/>
            <a:chOff x="432850" y="0"/>
            <a:chExt cx="8278300" cy="5165700"/>
          </a:xfrm>
        </p:grpSpPr>
        <p:cxnSp>
          <p:nvCxnSpPr>
            <p:cNvPr id="1420" name="Google Shape;1420;p29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21" name="Google Shape;1421;p29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422" name="Google Shape;1422;p2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2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2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2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2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7" name="Google Shape;1427;p2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28" name="Google Shape;1428;p29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429" name="Google Shape;1429;p2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430;p2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431;p2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2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33" name="Google Shape;1433;p29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434" name="Google Shape;1434;p2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1435;p2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2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2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438" name="Google Shape;1438;p29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39" name="Google Shape;1439;p29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440" name="Google Shape;1440;p2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1" name="Google Shape;1441;p2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2" name="Google Shape;1442;p2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2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2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5" name="Google Shape;1445;p2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46" name="Google Shape;1446;p29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447" name="Google Shape;1447;p2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2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2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0" name="Google Shape;1450;p2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51" name="Google Shape;1451;p29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452" name="Google Shape;1452;p2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3" name="Google Shape;1453;p2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2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2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56" name="Google Shape;1456;p29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457" name="Google Shape;1457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8" name="Google Shape;1458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1459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60" name="Google Shape;1460;p29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461" name="Google Shape;1461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64" name="Google Shape;1464;p29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465" name="Google Shape;1465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68" name="Google Shape;1468;p29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469" name="Google Shape;1469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0" name="Google Shape;1470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1" name="Google Shape;1471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472" name="Google Shape;1472;p29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3" name="Google Shape;1473;p29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74" name="Google Shape;1474;p29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29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29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29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21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>
            <a:off x="-6867" y="-6625"/>
            <a:ext cx="9152342" cy="5102050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2">
  <p:cSld name="CUSTOM_22">
    <p:spTree>
      <p:nvGrpSpPr>
        <p:cNvPr id="1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7" name="Google Shape;1547;p31"/>
          <p:cNvGrpSpPr/>
          <p:nvPr/>
        </p:nvGrpSpPr>
        <p:grpSpPr>
          <a:xfrm>
            <a:off x="1349626" y="598417"/>
            <a:ext cx="6453730" cy="3631136"/>
            <a:chOff x="365750" y="1285025"/>
            <a:chExt cx="6934275" cy="3315500"/>
          </a:xfrm>
        </p:grpSpPr>
        <p:sp>
          <p:nvSpPr>
            <p:cNvPr id="1548" name="Google Shape;1548;p31"/>
            <p:cNvSpPr/>
            <p:nvPr/>
          </p:nvSpPr>
          <p:spPr>
            <a:xfrm>
              <a:off x="365750" y="1285025"/>
              <a:ext cx="6934275" cy="3315500"/>
            </a:xfrm>
            <a:custGeom>
              <a:avLst/>
              <a:gdLst/>
              <a:ahLst/>
              <a:cxnLst/>
              <a:rect l="l" t="t" r="r" b="b"/>
              <a:pathLst>
                <a:path w="277371" h="132620" extrusionOk="0">
                  <a:moveTo>
                    <a:pt x="139292" y="1"/>
                  </a:moveTo>
                  <a:cubicBezTo>
                    <a:pt x="131931" y="1"/>
                    <a:pt x="124510" y="530"/>
                    <a:pt x="116820" y="2020"/>
                  </a:cubicBezTo>
                  <a:cubicBezTo>
                    <a:pt x="97286" y="5794"/>
                    <a:pt x="78528" y="13563"/>
                    <a:pt x="62212" y="24940"/>
                  </a:cubicBezTo>
                  <a:cubicBezTo>
                    <a:pt x="40180" y="40312"/>
                    <a:pt x="16039" y="63953"/>
                    <a:pt x="5883" y="89204"/>
                  </a:cubicBezTo>
                  <a:cubicBezTo>
                    <a:pt x="2054" y="98638"/>
                    <a:pt x="1" y="109904"/>
                    <a:pt x="5162" y="118672"/>
                  </a:cubicBezTo>
                  <a:cubicBezTo>
                    <a:pt x="10878" y="128329"/>
                    <a:pt x="23309" y="131547"/>
                    <a:pt x="34519" y="132324"/>
                  </a:cubicBezTo>
                  <a:cubicBezTo>
                    <a:pt x="37485" y="132528"/>
                    <a:pt x="40447" y="132620"/>
                    <a:pt x="43408" y="132620"/>
                  </a:cubicBezTo>
                  <a:cubicBezTo>
                    <a:pt x="64717" y="132620"/>
                    <a:pt x="85919" y="127832"/>
                    <a:pt x="107164" y="125054"/>
                  </a:cubicBezTo>
                  <a:cubicBezTo>
                    <a:pt x="121795" y="123154"/>
                    <a:pt x="136548" y="122208"/>
                    <a:pt x="151300" y="122208"/>
                  </a:cubicBezTo>
                  <a:cubicBezTo>
                    <a:pt x="172303" y="122208"/>
                    <a:pt x="193303" y="124126"/>
                    <a:pt x="213939" y="127940"/>
                  </a:cubicBezTo>
                  <a:cubicBezTo>
                    <a:pt x="222522" y="129553"/>
                    <a:pt x="231673" y="131360"/>
                    <a:pt x="240407" y="131360"/>
                  </a:cubicBezTo>
                  <a:cubicBezTo>
                    <a:pt x="248501" y="131360"/>
                    <a:pt x="256237" y="129808"/>
                    <a:pt x="262831" y="125110"/>
                  </a:cubicBezTo>
                  <a:cubicBezTo>
                    <a:pt x="276372" y="115454"/>
                    <a:pt x="277371" y="99138"/>
                    <a:pt x="274429" y="84431"/>
                  </a:cubicBezTo>
                  <a:cubicBezTo>
                    <a:pt x="271488" y="69670"/>
                    <a:pt x="264329" y="59902"/>
                    <a:pt x="257059" y="47305"/>
                  </a:cubicBezTo>
                  <a:cubicBezTo>
                    <a:pt x="252786" y="39868"/>
                    <a:pt x="247736" y="33098"/>
                    <a:pt x="241798" y="27215"/>
                  </a:cubicBezTo>
                  <a:cubicBezTo>
                    <a:pt x="234972" y="20500"/>
                    <a:pt x="226925" y="14951"/>
                    <a:pt x="217768" y="11177"/>
                  </a:cubicBezTo>
                  <a:cubicBezTo>
                    <a:pt x="203783" y="5350"/>
                    <a:pt x="188521" y="3407"/>
                    <a:pt x="173482" y="2186"/>
                  </a:cubicBezTo>
                  <a:cubicBezTo>
                    <a:pt x="161726" y="1246"/>
                    <a:pt x="150579" y="1"/>
                    <a:pt x="1392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31"/>
            <p:cNvSpPr/>
            <p:nvPr/>
          </p:nvSpPr>
          <p:spPr>
            <a:xfrm>
              <a:off x="417100" y="1285575"/>
              <a:ext cx="6842700" cy="3314500"/>
            </a:xfrm>
            <a:custGeom>
              <a:avLst/>
              <a:gdLst/>
              <a:ahLst/>
              <a:cxnLst/>
              <a:rect l="l" t="t" r="r" b="b"/>
              <a:pathLst>
                <a:path w="273708" h="132580" extrusionOk="0">
                  <a:moveTo>
                    <a:pt x="137298" y="0"/>
                  </a:moveTo>
                  <a:cubicBezTo>
                    <a:pt x="129917" y="0"/>
                    <a:pt x="122480" y="500"/>
                    <a:pt x="114766" y="1998"/>
                  </a:cubicBezTo>
                  <a:cubicBezTo>
                    <a:pt x="95232" y="5772"/>
                    <a:pt x="76474" y="13541"/>
                    <a:pt x="60158" y="24918"/>
                  </a:cubicBezTo>
                  <a:cubicBezTo>
                    <a:pt x="38126" y="40290"/>
                    <a:pt x="13985" y="63931"/>
                    <a:pt x="3829" y="89182"/>
                  </a:cubicBezTo>
                  <a:cubicBezTo>
                    <a:pt x="1609" y="94621"/>
                    <a:pt x="0" y="100614"/>
                    <a:pt x="56" y="106386"/>
                  </a:cubicBezTo>
                  <a:cubicBezTo>
                    <a:pt x="56" y="110715"/>
                    <a:pt x="943" y="114877"/>
                    <a:pt x="3108" y="118650"/>
                  </a:cubicBezTo>
                  <a:cubicBezTo>
                    <a:pt x="8824" y="128307"/>
                    <a:pt x="21255" y="131525"/>
                    <a:pt x="32465" y="132302"/>
                  </a:cubicBezTo>
                  <a:cubicBezTo>
                    <a:pt x="35407" y="132469"/>
                    <a:pt x="38403" y="132580"/>
                    <a:pt x="41345" y="132580"/>
                  </a:cubicBezTo>
                  <a:cubicBezTo>
                    <a:pt x="62655" y="132580"/>
                    <a:pt x="83855" y="127807"/>
                    <a:pt x="105110" y="125032"/>
                  </a:cubicBezTo>
                  <a:cubicBezTo>
                    <a:pt x="119761" y="123146"/>
                    <a:pt x="134523" y="122202"/>
                    <a:pt x="149340" y="122202"/>
                  </a:cubicBezTo>
                  <a:cubicBezTo>
                    <a:pt x="170318" y="122202"/>
                    <a:pt x="191240" y="124089"/>
                    <a:pt x="211885" y="127918"/>
                  </a:cubicBezTo>
                  <a:cubicBezTo>
                    <a:pt x="220486" y="129528"/>
                    <a:pt x="229643" y="131359"/>
                    <a:pt x="238412" y="131359"/>
                  </a:cubicBezTo>
                  <a:cubicBezTo>
                    <a:pt x="246459" y="131359"/>
                    <a:pt x="254173" y="129805"/>
                    <a:pt x="260777" y="125088"/>
                  </a:cubicBezTo>
                  <a:cubicBezTo>
                    <a:pt x="270433" y="118206"/>
                    <a:pt x="273707" y="107884"/>
                    <a:pt x="273707" y="97229"/>
                  </a:cubicBezTo>
                  <a:cubicBezTo>
                    <a:pt x="273707" y="92956"/>
                    <a:pt x="273208" y="88627"/>
                    <a:pt x="272375" y="84409"/>
                  </a:cubicBezTo>
                  <a:cubicBezTo>
                    <a:pt x="269434" y="69648"/>
                    <a:pt x="262275" y="59880"/>
                    <a:pt x="255005" y="47283"/>
                  </a:cubicBezTo>
                  <a:cubicBezTo>
                    <a:pt x="250732" y="39846"/>
                    <a:pt x="245682" y="33076"/>
                    <a:pt x="239744" y="27193"/>
                  </a:cubicBezTo>
                  <a:cubicBezTo>
                    <a:pt x="232918" y="20478"/>
                    <a:pt x="224871" y="14929"/>
                    <a:pt x="215714" y="11155"/>
                  </a:cubicBezTo>
                  <a:cubicBezTo>
                    <a:pt x="201729" y="5328"/>
                    <a:pt x="186467" y="3385"/>
                    <a:pt x="171428" y="2164"/>
                  </a:cubicBezTo>
                  <a:cubicBezTo>
                    <a:pt x="159663" y="1221"/>
                    <a:pt x="148563" y="0"/>
                    <a:pt x="1372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50" name="Google Shape;1550;p31"/>
          <p:cNvSpPr txBox="1">
            <a:spLocks noGrp="1"/>
          </p:cNvSpPr>
          <p:nvPr>
            <p:ph type="title"/>
          </p:nvPr>
        </p:nvSpPr>
        <p:spPr>
          <a:xfrm>
            <a:off x="2624328" y="1018528"/>
            <a:ext cx="3904500" cy="19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1551" name="Google Shape;1551;p31"/>
          <p:cNvGrpSpPr/>
          <p:nvPr/>
        </p:nvGrpSpPr>
        <p:grpSpPr>
          <a:xfrm>
            <a:off x="-6867" y="-6625"/>
            <a:ext cx="9152342" cy="5102050"/>
            <a:chOff x="-6867" y="-6625"/>
            <a:chExt cx="9152342" cy="5102050"/>
          </a:xfrm>
        </p:grpSpPr>
        <p:cxnSp>
          <p:nvCxnSpPr>
            <p:cNvPr id="1552" name="Google Shape;1552;p31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3" name="Google Shape;1553;p31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4" name="Google Shape;1554;p31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5" name="Google Shape;1555;p31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56" name="Google Shape;1556;p31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557" name="Google Shape;1557;p3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3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3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3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3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1562;p3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63" name="Google Shape;1563;p31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564" name="Google Shape;1564;p3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3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3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3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68" name="Google Shape;1568;p31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569" name="Google Shape;1569;p31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31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1571;p31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2" name="Google Shape;1572;p31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73" name="Google Shape;1573;p31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74" name="Google Shape;1574;p31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5" name="Google Shape;1575;p31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6" name="Google Shape;1576;p31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7" name="Google Shape;1577;p31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8" name="Google Shape;1578;p31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31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80" name="Google Shape;1580;p31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81" name="Google Shape;1581;p31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1582;p31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1583;p31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584" name="Google Shape;1584;p31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5" name="Google Shape;1585;p31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6" name="Google Shape;1586;p31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87" name="Google Shape;1587;p31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88" name="Google Shape;1588;p3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3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3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3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1592;p3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3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4" name="Google Shape;1594;p31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95" name="Google Shape;1595;p3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6" name="Google Shape;1596;p3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3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1598;p3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9" name="Google Shape;1599;p31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600" name="Google Shape;1600;p31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1" name="Google Shape;1601;p31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2" name="Google Shape;1602;p31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3" name="Google Shape;1603;p31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04" name="Google Shape;1604;p31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31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31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31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31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31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10" name="Google Shape;1610;p31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611" name="Google Shape;1611;p31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31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31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14" name="Google Shape;1614;p31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615" name="Google Shape;1615;p31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6" name="Google Shape;1616;p31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31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18" name="Google Shape;1618;p31"/>
          <p:cNvSpPr txBox="1">
            <a:spLocks noGrp="1"/>
          </p:cNvSpPr>
          <p:nvPr>
            <p:ph type="subTitle" idx="1"/>
          </p:nvPr>
        </p:nvSpPr>
        <p:spPr>
          <a:xfrm>
            <a:off x="3639300" y="2596896"/>
            <a:ext cx="1865400" cy="6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3750" y="526925"/>
            <a:ext cx="769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9" r:id="rId9"/>
    <p:sldLayoutId id="2147483660" r:id="rId10"/>
    <p:sldLayoutId id="2147483667" r:id="rId11"/>
    <p:sldLayoutId id="2147483668" r:id="rId12"/>
    <p:sldLayoutId id="2147483670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1.tiff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10" Type="http://schemas.openxmlformats.org/officeDocument/2006/relationships/image" Target="../media/image7.tmp"/><Relationship Id="rId4" Type="http://schemas.openxmlformats.org/officeDocument/2006/relationships/image" Target="../media/image2.png"/><Relationship Id="rId9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tm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4.jpg"/><Relationship Id="rId2" Type="http://schemas.openxmlformats.org/officeDocument/2006/relationships/image" Target="../media/image50.tmp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3.tmp"/><Relationship Id="rId5" Type="http://schemas.openxmlformats.org/officeDocument/2006/relationships/image" Target="../media/image52.jpg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6.png"/><Relationship Id="rId7" Type="http://schemas.openxmlformats.org/officeDocument/2006/relationships/image" Target="../media/image5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5.png"/><Relationship Id="rId5" Type="http://schemas.openxmlformats.org/officeDocument/2006/relationships/image" Target="../media/image20.png"/><Relationship Id="rId10" Type="http://schemas.openxmlformats.org/officeDocument/2006/relationships/image" Target="../media/image59.png"/><Relationship Id="rId4" Type="http://schemas.openxmlformats.org/officeDocument/2006/relationships/image" Target="../media/image18.png"/><Relationship Id="rId9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>
            <a:off x="5752963" y="3924841"/>
            <a:ext cx="3127513" cy="623568"/>
          </a:xfrm>
          <a:prstGeom prst="snip2DiagRect">
            <a:avLst/>
          </a:prstGeom>
          <a:solidFill>
            <a:srgbClr val="477797"/>
          </a:solidFill>
          <a:ln>
            <a:solidFill>
              <a:srgbClr val="77C6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90" name="Google Shape;1690;p35"/>
          <p:cNvGrpSpPr/>
          <p:nvPr/>
        </p:nvGrpSpPr>
        <p:grpSpPr>
          <a:xfrm>
            <a:off x="97804" y="873581"/>
            <a:ext cx="5343540" cy="4183680"/>
            <a:chOff x="469775" y="238125"/>
            <a:chExt cx="6679425" cy="5229600"/>
          </a:xfrm>
        </p:grpSpPr>
        <p:sp>
          <p:nvSpPr>
            <p:cNvPr id="1691" name="Google Shape;1691;p35"/>
            <p:cNvSpPr/>
            <p:nvPr/>
          </p:nvSpPr>
          <p:spPr>
            <a:xfrm>
              <a:off x="830950" y="238200"/>
              <a:ext cx="6001825" cy="5109175"/>
            </a:xfrm>
            <a:custGeom>
              <a:avLst/>
              <a:gdLst/>
              <a:ahLst/>
              <a:cxnLst/>
              <a:rect l="l" t="t" r="r" b="b"/>
              <a:pathLst>
                <a:path w="240073" h="204367" extrusionOk="0">
                  <a:moveTo>
                    <a:pt x="98444" y="0"/>
                  </a:moveTo>
                  <a:cubicBezTo>
                    <a:pt x="66611" y="0"/>
                    <a:pt x="32985" y="23173"/>
                    <a:pt x="18273" y="58560"/>
                  </a:cubicBezTo>
                  <a:cubicBezTo>
                    <a:pt x="0" y="102473"/>
                    <a:pt x="9686" y="134990"/>
                    <a:pt x="9686" y="134990"/>
                  </a:cubicBezTo>
                  <a:cubicBezTo>
                    <a:pt x="9686" y="134990"/>
                    <a:pt x="19372" y="174100"/>
                    <a:pt x="57750" y="192861"/>
                  </a:cubicBezTo>
                  <a:cubicBezTo>
                    <a:pt x="75386" y="201502"/>
                    <a:pt x="94579" y="204367"/>
                    <a:pt x="113787" y="204367"/>
                  </a:cubicBezTo>
                  <a:cubicBezTo>
                    <a:pt x="136375" y="204367"/>
                    <a:pt x="158984" y="200405"/>
                    <a:pt x="179108" y="197216"/>
                  </a:cubicBezTo>
                  <a:cubicBezTo>
                    <a:pt x="216346" y="191315"/>
                    <a:pt x="240073" y="163925"/>
                    <a:pt x="237549" y="131408"/>
                  </a:cubicBezTo>
                  <a:cubicBezTo>
                    <a:pt x="235026" y="98851"/>
                    <a:pt x="204951" y="96002"/>
                    <a:pt x="182038" y="63525"/>
                  </a:cubicBezTo>
                  <a:cubicBezTo>
                    <a:pt x="159085" y="31090"/>
                    <a:pt x="157905" y="18962"/>
                    <a:pt x="120952" y="4230"/>
                  </a:cubicBezTo>
                  <a:cubicBezTo>
                    <a:pt x="113750" y="1358"/>
                    <a:pt x="106150" y="0"/>
                    <a:pt x="984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35"/>
            <p:cNvSpPr/>
            <p:nvPr/>
          </p:nvSpPr>
          <p:spPr>
            <a:xfrm>
              <a:off x="1009000" y="238125"/>
              <a:ext cx="5764775" cy="5102425"/>
            </a:xfrm>
            <a:custGeom>
              <a:avLst/>
              <a:gdLst/>
              <a:ahLst/>
              <a:cxnLst/>
              <a:rect l="l" t="t" r="r" b="b"/>
              <a:pathLst>
                <a:path w="230591" h="204097" extrusionOk="0">
                  <a:moveTo>
                    <a:pt x="87011" y="99545"/>
                  </a:moveTo>
                  <a:cubicBezTo>
                    <a:pt x="86604" y="100766"/>
                    <a:pt x="86115" y="101947"/>
                    <a:pt x="85708" y="103005"/>
                  </a:cubicBezTo>
                  <a:lnTo>
                    <a:pt x="120749" y="103005"/>
                  </a:lnTo>
                  <a:cubicBezTo>
                    <a:pt x="120830" y="103005"/>
                    <a:pt x="120911" y="103045"/>
                    <a:pt x="120993" y="103086"/>
                  </a:cubicBezTo>
                  <a:cubicBezTo>
                    <a:pt x="121034" y="103167"/>
                    <a:pt x="121074" y="103249"/>
                    <a:pt x="121074" y="103330"/>
                  </a:cubicBezTo>
                  <a:lnTo>
                    <a:pt x="121074" y="156766"/>
                  </a:lnTo>
                  <a:cubicBezTo>
                    <a:pt x="121074" y="156847"/>
                    <a:pt x="121034" y="156928"/>
                    <a:pt x="120993" y="157010"/>
                  </a:cubicBezTo>
                  <a:cubicBezTo>
                    <a:pt x="120911" y="157051"/>
                    <a:pt x="120830" y="157091"/>
                    <a:pt x="120749" y="157091"/>
                  </a:cubicBezTo>
                  <a:lnTo>
                    <a:pt x="89697" y="157091"/>
                  </a:lnTo>
                  <a:cubicBezTo>
                    <a:pt x="90470" y="159940"/>
                    <a:pt x="91284" y="162870"/>
                    <a:pt x="92057" y="165556"/>
                  </a:cubicBezTo>
                  <a:cubicBezTo>
                    <a:pt x="92993" y="165068"/>
                    <a:pt x="93807" y="164783"/>
                    <a:pt x="94580" y="164254"/>
                  </a:cubicBezTo>
                  <a:cubicBezTo>
                    <a:pt x="95110" y="163888"/>
                    <a:pt x="95598" y="163806"/>
                    <a:pt x="96046" y="163806"/>
                  </a:cubicBezTo>
                  <a:cubicBezTo>
                    <a:pt x="96493" y="163806"/>
                    <a:pt x="96859" y="163888"/>
                    <a:pt x="97104" y="164010"/>
                  </a:cubicBezTo>
                  <a:cubicBezTo>
                    <a:pt x="97389" y="163725"/>
                    <a:pt x="98040" y="163237"/>
                    <a:pt x="98894" y="162992"/>
                  </a:cubicBezTo>
                  <a:lnTo>
                    <a:pt x="99139" y="162992"/>
                  </a:lnTo>
                  <a:cubicBezTo>
                    <a:pt x="99546" y="162992"/>
                    <a:pt x="99871" y="163155"/>
                    <a:pt x="100156" y="163359"/>
                  </a:cubicBezTo>
                  <a:cubicBezTo>
                    <a:pt x="100441" y="163603"/>
                    <a:pt x="100726" y="163888"/>
                    <a:pt x="100970" y="164173"/>
                  </a:cubicBezTo>
                  <a:cubicBezTo>
                    <a:pt x="101255" y="164498"/>
                    <a:pt x="101458" y="164824"/>
                    <a:pt x="101621" y="165027"/>
                  </a:cubicBezTo>
                  <a:cubicBezTo>
                    <a:pt x="101906" y="164946"/>
                    <a:pt x="102435" y="164783"/>
                    <a:pt x="103290" y="164702"/>
                  </a:cubicBezTo>
                  <a:lnTo>
                    <a:pt x="103656" y="164702"/>
                  </a:lnTo>
                  <a:cubicBezTo>
                    <a:pt x="105040" y="164702"/>
                    <a:pt x="106586" y="165353"/>
                    <a:pt x="107726" y="166207"/>
                  </a:cubicBezTo>
                  <a:cubicBezTo>
                    <a:pt x="108133" y="166533"/>
                    <a:pt x="108295" y="166940"/>
                    <a:pt x="108295" y="167347"/>
                  </a:cubicBezTo>
                  <a:cubicBezTo>
                    <a:pt x="108295" y="167428"/>
                    <a:pt x="108295" y="167510"/>
                    <a:pt x="108255" y="167591"/>
                  </a:cubicBezTo>
                  <a:lnTo>
                    <a:pt x="121725" y="167591"/>
                  </a:lnTo>
                  <a:cubicBezTo>
                    <a:pt x="121929" y="167306"/>
                    <a:pt x="122132" y="167062"/>
                    <a:pt x="122377" y="166859"/>
                  </a:cubicBezTo>
                  <a:cubicBezTo>
                    <a:pt x="122946" y="166248"/>
                    <a:pt x="123557" y="165963"/>
                    <a:pt x="124167" y="165963"/>
                  </a:cubicBezTo>
                  <a:cubicBezTo>
                    <a:pt x="124330" y="165963"/>
                    <a:pt x="124493" y="166004"/>
                    <a:pt x="124656" y="166045"/>
                  </a:cubicBezTo>
                  <a:cubicBezTo>
                    <a:pt x="125510" y="166207"/>
                    <a:pt x="126243" y="166248"/>
                    <a:pt x="126528" y="166289"/>
                  </a:cubicBezTo>
                  <a:lnTo>
                    <a:pt x="126568" y="166289"/>
                  </a:lnTo>
                  <a:cubicBezTo>
                    <a:pt x="127016" y="166045"/>
                    <a:pt x="129051" y="164824"/>
                    <a:pt x="130638" y="164091"/>
                  </a:cubicBezTo>
                  <a:cubicBezTo>
                    <a:pt x="131208" y="163806"/>
                    <a:pt x="131737" y="163603"/>
                    <a:pt x="132103" y="163521"/>
                  </a:cubicBezTo>
                  <a:lnTo>
                    <a:pt x="132347" y="163521"/>
                  </a:lnTo>
                  <a:cubicBezTo>
                    <a:pt x="132795" y="163521"/>
                    <a:pt x="133243" y="163725"/>
                    <a:pt x="133690" y="164010"/>
                  </a:cubicBezTo>
                  <a:cubicBezTo>
                    <a:pt x="134138" y="164295"/>
                    <a:pt x="134586" y="164661"/>
                    <a:pt x="134993" y="165068"/>
                  </a:cubicBezTo>
                  <a:cubicBezTo>
                    <a:pt x="135685" y="165719"/>
                    <a:pt x="136254" y="166370"/>
                    <a:pt x="136376" y="166492"/>
                  </a:cubicBezTo>
                  <a:cubicBezTo>
                    <a:pt x="136498" y="166614"/>
                    <a:pt x="137068" y="167062"/>
                    <a:pt x="137719" y="167591"/>
                  </a:cubicBezTo>
                  <a:lnTo>
                    <a:pt x="176056" y="167591"/>
                  </a:lnTo>
                  <a:lnTo>
                    <a:pt x="176056" y="99545"/>
                  </a:lnTo>
                  <a:close/>
                  <a:moveTo>
                    <a:pt x="88801" y="89371"/>
                  </a:moveTo>
                  <a:cubicBezTo>
                    <a:pt x="89086" y="89982"/>
                    <a:pt x="89331" y="90714"/>
                    <a:pt x="89331" y="91569"/>
                  </a:cubicBezTo>
                  <a:cubicBezTo>
                    <a:pt x="89331" y="92016"/>
                    <a:pt x="89208" y="92708"/>
                    <a:pt x="88964" y="93563"/>
                  </a:cubicBezTo>
                  <a:cubicBezTo>
                    <a:pt x="88761" y="94418"/>
                    <a:pt x="88435" y="95435"/>
                    <a:pt x="88069" y="96534"/>
                  </a:cubicBezTo>
                  <a:cubicBezTo>
                    <a:pt x="87825" y="97307"/>
                    <a:pt x="87540" y="98080"/>
                    <a:pt x="87296" y="98854"/>
                  </a:cubicBezTo>
                  <a:lnTo>
                    <a:pt x="176748" y="98854"/>
                  </a:lnTo>
                  <a:lnTo>
                    <a:pt x="176748" y="167591"/>
                  </a:lnTo>
                  <a:lnTo>
                    <a:pt x="185009" y="167591"/>
                  </a:lnTo>
                  <a:lnTo>
                    <a:pt x="185009" y="89371"/>
                  </a:lnTo>
                  <a:close/>
                  <a:moveTo>
                    <a:pt x="91365" y="0"/>
                  </a:moveTo>
                  <a:cubicBezTo>
                    <a:pt x="59500" y="0"/>
                    <a:pt x="25884" y="23157"/>
                    <a:pt x="11151" y="58563"/>
                  </a:cubicBezTo>
                  <a:cubicBezTo>
                    <a:pt x="2279" y="79889"/>
                    <a:pt x="0" y="98528"/>
                    <a:pt x="0" y="112080"/>
                  </a:cubicBezTo>
                  <a:cubicBezTo>
                    <a:pt x="0" y="126406"/>
                    <a:pt x="2564" y="134993"/>
                    <a:pt x="2564" y="134993"/>
                  </a:cubicBezTo>
                  <a:cubicBezTo>
                    <a:pt x="2564" y="134993"/>
                    <a:pt x="7896" y="156481"/>
                    <a:pt x="26250" y="175242"/>
                  </a:cubicBezTo>
                  <a:cubicBezTo>
                    <a:pt x="26657" y="171783"/>
                    <a:pt x="27064" y="168039"/>
                    <a:pt x="27430" y="164254"/>
                  </a:cubicBezTo>
                  <a:cubicBezTo>
                    <a:pt x="28692" y="152167"/>
                    <a:pt x="29872" y="139795"/>
                    <a:pt x="29994" y="136417"/>
                  </a:cubicBezTo>
                  <a:cubicBezTo>
                    <a:pt x="30157" y="132999"/>
                    <a:pt x="30320" y="129092"/>
                    <a:pt x="31215" y="125388"/>
                  </a:cubicBezTo>
                  <a:cubicBezTo>
                    <a:pt x="32110" y="121725"/>
                    <a:pt x="33738" y="118266"/>
                    <a:pt x="36831" y="115824"/>
                  </a:cubicBezTo>
                  <a:cubicBezTo>
                    <a:pt x="41186" y="112406"/>
                    <a:pt x="46680" y="108539"/>
                    <a:pt x="49447" y="106627"/>
                  </a:cubicBezTo>
                  <a:lnTo>
                    <a:pt x="52662" y="101255"/>
                  </a:lnTo>
                  <a:cubicBezTo>
                    <a:pt x="52662" y="101255"/>
                    <a:pt x="52988" y="101173"/>
                    <a:pt x="53680" y="101173"/>
                  </a:cubicBezTo>
                  <a:cubicBezTo>
                    <a:pt x="54250" y="101173"/>
                    <a:pt x="55104" y="101255"/>
                    <a:pt x="56203" y="101458"/>
                  </a:cubicBezTo>
                  <a:cubicBezTo>
                    <a:pt x="56285" y="101295"/>
                    <a:pt x="56407" y="101173"/>
                    <a:pt x="56529" y="100970"/>
                  </a:cubicBezTo>
                  <a:cubicBezTo>
                    <a:pt x="57343" y="99790"/>
                    <a:pt x="58319" y="98162"/>
                    <a:pt x="58889" y="96290"/>
                  </a:cubicBezTo>
                  <a:cubicBezTo>
                    <a:pt x="59174" y="95435"/>
                    <a:pt x="59296" y="94418"/>
                    <a:pt x="59296" y="93359"/>
                  </a:cubicBezTo>
                  <a:cubicBezTo>
                    <a:pt x="59296" y="90551"/>
                    <a:pt x="58482" y="87621"/>
                    <a:pt x="58279" y="86929"/>
                  </a:cubicBezTo>
                  <a:cubicBezTo>
                    <a:pt x="58238" y="86848"/>
                    <a:pt x="58238" y="86807"/>
                    <a:pt x="58238" y="86807"/>
                  </a:cubicBezTo>
                  <a:lnTo>
                    <a:pt x="58238" y="86726"/>
                  </a:lnTo>
                  <a:cubicBezTo>
                    <a:pt x="58238" y="86726"/>
                    <a:pt x="58034" y="85423"/>
                    <a:pt x="58034" y="83551"/>
                  </a:cubicBezTo>
                  <a:cubicBezTo>
                    <a:pt x="58034" y="81354"/>
                    <a:pt x="58279" y="78383"/>
                    <a:pt x="59255" y="75534"/>
                  </a:cubicBezTo>
                  <a:cubicBezTo>
                    <a:pt x="60232" y="72726"/>
                    <a:pt x="61941" y="70081"/>
                    <a:pt x="64994" y="68656"/>
                  </a:cubicBezTo>
                  <a:cubicBezTo>
                    <a:pt x="68290" y="67110"/>
                    <a:pt x="72156" y="66540"/>
                    <a:pt x="75778" y="66540"/>
                  </a:cubicBezTo>
                  <a:cubicBezTo>
                    <a:pt x="80052" y="66540"/>
                    <a:pt x="83999" y="67354"/>
                    <a:pt x="86238" y="68290"/>
                  </a:cubicBezTo>
                  <a:cubicBezTo>
                    <a:pt x="87011" y="68575"/>
                    <a:pt x="87581" y="68900"/>
                    <a:pt x="87947" y="69267"/>
                  </a:cubicBezTo>
                  <a:cubicBezTo>
                    <a:pt x="89005" y="70325"/>
                    <a:pt x="89493" y="71871"/>
                    <a:pt x="89738" y="73133"/>
                  </a:cubicBezTo>
                  <a:cubicBezTo>
                    <a:pt x="89982" y="74313"/>
                    <a:pt x="90022" y="75290"/>
                    <a:pt x="90022" y="75412"/>
                  </a:cubicBezTo>
                  <a:cubicBezTo>
                    <a:pt x="90022" y="75493"/>
                    <a:pt x="90063" y="76226"/>
                    <a:pt x="90063" y="77203"/>
                  </a:cubicBezTo>
                  <a:cubicBezTo>
                    <a:pt x="90063" y="78017"/>
                    <a:pt x="90022" y="78953"/>
                    <a:pt x="89941" y="79889"/>
                  </a:cubicBezTo>
                  <a:cubicBezTo>
                    <a:pt x="89860" y="80865"/>
                    <a:pt x="89697" y="81761"/>
                    <a:pt x="89453" y="82493"/>
                  </a:cubicBezTo>
                  <a:cubicBezTo>
                    <a:pt x="89046" y="83633"/>
                    <a:pt x="88598" y="84528"/>
                    <a:pt x="88232" y="85301"/>
                  </a:cubicBezTo>
                  <a:cubicBezTo>
                    <a:pt x="87865" y="86075"/>
                    <a:pt x="87621" y="86685"/>
                    <a:pt x="87662" y="87092"/>
                  </a:cubicBezTo>
                  <a:cubicBezTo>
                    <a:pt x="87662" y="87255"/>
                    <a:pt x="87703" y="87499"/>
                    <a:pt x="87865" y="87784"/>
                  </a:cubicBezTo>
                  <a:cubicBezTo>
                    <a:pt x="88028" y="88028"/>
                    <a:pt x="88191" y="88354"/>
                    <a:pt x="88395" y="88679"/>
                  </a:cubicBezTo>
                  <a:lnTo>
                    <a:pt x="185701" y="88679"/>
                  </a:lnTo>
                  <a:lnTo>
                    <a:pt x="185701" y="167591"/>
                  </a:lnTo>
                  <a:lnTo>
                    <a:pt x="218300" y="167591"/>
                  </a:lnTo>
                  <a:cubicBezTo>
                    <a:pt x="218462" y="167591"/>
                    <a:pt x="218584" y="167713"/>
                    <a:pt x="218625" y="167835"/>
                  </a:cubicBezTo>
                  <a:cubicBezTo>
                    <a:pt x="218625" y="167876"/>
                    <a:pt x="218625" y="167917"/>
                    <a:pt x="218625" y="167957"/>
                  </a:cubicBezTo>
                  <a:lnTo>
                    <a:pt x="218625" y="169382"/>
                  </a:lnTo>
                  <a:cubicBezTo>
                    <a:pt x="218625" y="169504"/>
                    <a:pt x="218584" y="169585"/>
                    <a:pt x="218503" y="169667"/>
                  </a:cubicBezTo>
                  <a:lnTo>
                    <a:pt x="190829" y="190911"/>
                  </a:lnTo>
                  <a:cubicBezTo>
                    <a:pt x="190788" y="190992"/>
                    <a:pt x="190707" y="190992"/>
                    <a:pt x="190626" y="190992"/>
                  </a:cubicBezTo>
                  <a:lnTo>
                    <a:pt x="185701" y="190992"/>
                  </a:lnTo>
                  <a:lnTo>
                    <a:pt x="185701" y="193882"/>
                  </a:lnTo>
                  <a:cubicBezTo>
                    <a:pt x="213294" y="184684"/>
                    <a:pt x="230590" y="162423"/>
                    <a:pt x="230590" y="136132"/>
                  </a:cubicBezTo>
                  <a:cubicBezTo>
                    <a:pt x="230590" y="134545"/>
                    <a:pt x="230549" y="132999"/>
                    <a:pt x="230427" y="131411"/>
                  </a:cubicBezTo>
                  <a:cubicBezTo>
                    <a:pt x="227904" y="98854"/>
                    <a:pt x="197829" y="96005"/>
                    <a:pt x="174916" y="63528"/>
                  </a:cubicBezTo>
                  <a:cubicBezTo>
                    <a:pt x="151963" y="31093"/>
                    <a:pt x="150783" y="18965"/>
                    <a:pt x="113830" y="4233"/>
                  </a:cubicBezTo>
                  <a:cubicBezTo>
                    <a:pt x="106667" y="1343"/>
                    <a:pt x="99057" y="0"/>
                    <a:pt x="91365" y="0"/>
                  </a:cubicBezTo>
                  <a:close/>
                  <a:moveTo>
                    <a:pt x="176748" y="190992"/>
                  </a:moveTo>
                  <a:lnTo>
                    <a:pt x="176748" y="196323"/>
                  </a:lnTo>
                  <a:cubicBezTo>
                    <a:pt x="179597" y="195713"/>
                    <a:pt x="182364" y="194980"/>
                    <a:pt x="185009" y="194126"/>
                  </a:cubicBezTo>
                  <a:lnTo>
                    <a:pt x="185009" y="190992"/>
                  </a:lnTo>
                  <a:close/>
                  <a:moveTo>
                    <a:pt x="75697" y="190992"/>
                  </a:moveTo>
                  <a:cubicBezTo>
                    <a:pt x="75697" y="191643"/>
                    <a:pt x="75575" y="192172"/>
                    <a:pt x="75371" y="192620"/>
                  </a:cubicBezTo>
                  <a:cubicBezTo>
                    <a:pt x="75331" y="192701"/>
                    <a:pt x="75290" y="192783"/>
                    <a:pt x="75209" y="192905"/>
                  </a:cubicBezTo>
                  <a:lnTo>
                    <a:pt x="76226" y="197056"/>
                  </a:lnTo>
                  <a:cubicBezTo>
                    <a:pt x="76674" y="197137"/>
                    <a:pt x="77813" y="197259"/>
                    <a:pt x="79360" y="197422"/>
                  </a:cubicBezTo>
                  <a:lnTo>
                    <a:pt x="79360" y="190992"/>
                  </a:lnTo>
                  <a:close/>
                  <a:moveTo>
                    <a:pt x="80052" y="190992"/>
                  </a:moveTo>
                  <a:lnTo>
                    <a:pt x="80052" y="197504"/>
                  </a:lnTo>
                  <a:cubicBezTo>
                    <a:pt x="81679" y="197707"/>
                    <a:pt x="83714" y="197951"/>
                    <a:pt x="85953" y="198236"/>
                  </a:cubicBezTo>
                  <a:cubicBezTo>
                    <a:pt x="85179" y="196730"/>
                    <a:pt x="83836" y="194166"/>
                    <a:pt x="82209" y="190992"/>
                  </a:cubicBezTo>
                  <a:close/>
                  <a:moveTo>
                    <a:pt x="110656" y="190992"/>
                  </a:moveTo>
                  <a:cubicBezTo>
                    <a:pt x="106749" y="193800"/>
                    <a:pt x="101784" y="197300"/>
                    <a:pt x="98121" y="199783"/>
                  </a:cubicBezTo>
                  <a:cubicBezTo>
                    <a:pt x="104144" y="200597"/>
                    <a:pt x="109679" y="201411"/>
                    <a:pt x="112162" y="202021"/>
                  </a:cubicBezTo>
                  <a:cubicBezTo>
                    <a:pt x="114074" y="202469"/>
                    <a:pt x="115824" y="203242"/>
                    <a:pt x="117412" y="204097"/>
                  </a:cubicBezTo>
                  <a:cubicBezTo>
                    <a:pt x="136336" y="203120"/>
                    <a:pt x="155056" y="199905"/>
                    <a:pt x="171986" y="197219"/>
                  </a:cubicBezTo>
                  <a:cubicBezTo>
                    <a:pt x="173370" y="197015"/>
                    <a:pt x="174713" y="196771"/>
                    <a:pt x="176056" y="196486"/>
                  </a:cubicBezTo>
                  <a:lnTo>
                    <a:pt x="176056" y="1909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35"/>
            <p:cNvSpPr/>
            <p:nvPr/>
          </p:nvSpPr>
          <p:spPr>
            <a:xfrm>
              <a:off x="6155150" y="3211050"/>
              <a:ext cx="888225" cy="2247525"/>
            </a:xfrm>
            <a:custGeom>
              <a:avLst/>
              <a:gdLst/>
              <a:ahLst/>
              <a:cxnLst/>
              <a:rect l="l" t="t" r="r" b="b"/>
              <a:pathLst>
                <a:path w="35529" h="89901" extrusionOk="0">
                  <a:moveTo>
                    <a:pt x="7122" y="6430"/>
                  </a:moveTo>
                  <a:cubicBezTo>
                    <a:pt x="8221" y="11843"/>
                    <a:pt x="12698" y="13959"/>
                    <a:pt x="12779" y="13959"/>
                  </a:cubicBezTo>
                  <a:lnTo>
                    <a:pt x="12576" y="14407"/>
                  </a:lnTo>
                  <a:cubicBezTo>
                    <a:pt x="12535" y="14366"/>
                    <a:pt x="7814" y="12169"/>
                    <a:pt x="6675" y="6512"/>
                  </a:cubicBezTo>
                  <a:lnTo>
                    <a:pt x="7122" y="6430"/>
                  </a:lnTo>
                  <a:close/>
                  <a:moveTo>
                    <a:pt x="18314" y="31785"/>
                  </a:moveTo>
                  <a:lnTo>
                    <a:pt x="18314" y="31785"/>
                  </a:lnTo>
                  <a:cubicBezTo>
                    <a:pt x="18311" y="31785"/>
                    <a:pt x="18308" y="31785"/>
                    <a:pt x="18306" y="31785"/>
                  </a:cubicBezTo>
                  <a:lnTo>
                    <a:pt x="18306" y="31785"/>
                  </a:lnTo>
                  <a:cubicBezTo>
                    <a:pt x="18309" y="31787"/>
                    <a:pt x="18312" y="31788"/>
                    <a:pt x="18315" y="31789"/>
                  </a:cubicBezTo>
                  <a:lnTo>
                    <a:pt x="18315" y="31789"/>
                  </a:lnTo>
                  <a:cubicBezTo>
                    <a:pt x="18315" y="31788"/>
                    <a:pt x="18314" y="31786"/>
                    <a:pt x="18314" y="31785"/>
                  </a:cubicBezTo>
                  <a:close/>
                  <a:moveTo>
                    <a:pt x="6919" y="39599"/>
                  </a:moveTo>
                  <a:cubicBezTo>
                    <a:pt x="10012" y="45622"/>
                    <a:pt x="17012" y="48267"/>
                    <a:pt x="17093" y="48267"/>
                  </a:cubicBezTo>
                  <a:lnTo>
                    <a:pt x="16930" y="48715"/>
                  </a:lnTo>
                  <a:cubicBezTo>
                    <a:pt x="16849" y="48674"/>
                    <a:pt x="9686" y="45988"/>
                    <a:pt x="6512" y="39843"/>
                  </a:cubicBezTo>
                  <a:lnTo>
                    <a:pt x="6919" y="39599"/>
                  </a:lnTo>
                  <a:close/>
                  <a:moveTo>
                    <a:pt x="31052" y="0"/>
                  </a:moveTo>
                  <a:cubicBezTo>
                    <a:pt x="31052" y="0"/>
                    <a:pt x="29913" y="2930"/>
                    <a:pt x="27878" y="6512"/>
                  </a:cubicBezTo>
                  <a:cubicBezTo>
                    <a:pt x="25843" y="10134"/>
                    <a:pt x="19535" y="15750"/>
                    <a:pt x="18395" y="21855"/>
                  </a:cubicBezTo>
                  <a:cubicBezTo>
                    <a:pt x="18110" y="23564"/>
                    <a:pt x="17988" y="25110"/>
                    <a:pt x="17988" y="26453"/>
                  </a:cubicBezTo>
                  <a:cubicBezTo>
                    <a:pt x="16930" y="22913"/>
                    <a:pt x="15628" y="19576"/>
                    <a:pt x="14326" y="16483"/>
                  </a:cubicBezTo>
                  <a:cubicBezTo>
                    <a:pt x="13959" y="15669"/>
                    <a:pt x="13674" y="14733"/>
                    <a:pt x="13430" y="13797"/>
                  </a:cubicBezTo>
                  <a:lnTo>
                    <a:pt x="13227" y="13675"/>
                  </a:lnTo>
                  <a:cubicBezTo>
                    <a:pt x="13268" y="13634"/>
                    <a:pt x="17337" y="6756"/>
                    <a:pt x="17337" y="4803"/>
                  </a:cubicBezTo>
                  <a:lnTo>
                    <a:pt x="17785" y="4803"/>
                  </a:lnTo>
                  <a:cubicBezTo>
                    <a:pt x="17785" y="6634"/>
                    <a:pt x="14692" y="12087"/>
                    <a:pt x="13837" y="13552"/>
                  </a:cubicBezTo>
                  <a:cubicBezTo>
                    <a:pt x="15262" y="12698"/>
                    <a:pt x="17581" y="10948"/>
                    <a:pt x="18436" y="8262"/>
                  </a:cubicBezTo>
                  <a:cubicBezTo>
                    <a:pt x="19738" y="4233"/>
                    <a:pt x="17826" y="570"/>
                    <a:pt x="17826" y="570"/>
                  </a:cubicBezTo>
                  <a:cubicBezTo>
                    <a:pt x="17826" y="570"/>
                    <a:pt x="14366" y="5617"/>
                    <a:pt x="13430" y="8832"/>
                  </a:cubicBezTo>
                  <a:cubicBezTo>
                    <a:pt x="12861" y="10866"/>
                    <a:pt x="12698" y="12454"/>
                    <a:pt x="12657" y="13349"/>
                  </a:cubicBezTo>
                  <a:cubicBezTo>
                    <a:pt x="12006" y="11680"/>
                    <a:pt x="10988" y="9401"/>
                    <a:pt x="9849" y="7896"/>
                  </a:cubicBezTo>
                  <a:cubicBezTo>
                    <a:pt x="7814" y="5169"/>
                    <a:pt x="6471" y="1140"/>
                    <a:pt x="6471" y="1140"/>
                  </a:cubicBezTo>
                  <a:cubicBezTo>
                    <a:pt x="6471" y="1140"/>
                    <a:pt x="3989" y="5413"/>
                    <a:pt x="5779" y="9890"/>
                  </a:cubicBezTo>
                  <a:cubicBezTo>
                    <a:pt x="7285" y="13593"/>
                    <a:pt x="11477" y="15018"/>
                    <a:pt x="12942" y="15425"/>
                  </a:cubicBezTo>
                  <a:cubicBezTo>
                    <a:pt x="13105" y="15913"/>
                    <a:pt x="13308" y="16401"/>
                    <a:pt x="13471" y="16849"/>
                  </a:cubicBezTo>
                  <a:cubicBezTo>
                    <a:pt x="15262" y="21041"/>
                    <a:pt x="17052" y="25762"/>
                    <a:pt x="18110" y="30727"/>
                  </a:cubicBezTo>
                  <a:cubicBezTo>
                    <a:pt x="17052" y="29302"/>
                    <a:pt x="15058" y="26860"/>
                    <a:pt x="13186" y="25477"/>
                  </a:cubicBezTo>
                  <a:cubicBezTo>
                    <a:pt x="10460" y="23483"/>
                    <a:pt x="8018" y="19983"/>
                    <a:pt x="8018" y="19983"/>
                  </a:cubicBezTo>
                  <a:lnTo>
                    <a:pt x="8018" y="19983"/>
                  </a:lnTo>
                  <a:cubicBezTo>
                    <a:pt x="8017" y="19983"/>
                    <a:pt x="6878" y="24826"/>
                    <a:pt x="9890" y="28610"/>
                  </a:cubicBezTo>
                  <a:cubicBezTo>
                    <a:pt x="12110" y="31377"/>
                    <a:pt x="15862" y="31799"/>
                    <a:pt x="17735" y="31799"/>
                  </a:cubicBezTo>
                  <a:cubicBezTo>
                    <a:pt x="17952" y="31799"/>
                    <a:pt x="18144" y="31794"/>
                    <a:pt x="18306" y="31785"/>
                  </a:cubicBezTo>
                  <a:lnTo>
                    <a:pt x="18306" y="31785"/>
                  </a:lnTo>
                  <a:cubicBezTo>
                    <a:pt x="16823" y="31118"/>
                    <a:pt x="12173" y="28894"/>
                    <a:pt x="10093" y="25843"/>
                  </a:cubicBezTo>
                  <a:lnTo>
                    <a:pt x="10459" y="25599"/>
                  </a:lnTo>
                  <a:cubicBezTo>
                    <a:pt x="12616" y="28692"/>
                    <a:pt x="17785" y="31052"/>
                    <a:pt x="18762" y="31500"/>
                  </a:cubicBezTo>
                  <a:cubicBezTo>
                    <a:pt x="19535" y="30279"/>
                    <a:pt x="24419" y="22750"/>
                    <a:pt x="26128" y="17988"/>
                  </a:cubicBezTo>
                  <a:lnTo>
                    <a:pt x="26575" y="18151"/>
                  </a:lnTo>
                  <a:cubicBezTo>
                    <a:pt x="24703" y="23320"/>
                    <a:pt x="19128" y="31826"/>
                    <a:pt x="19047" y="31907"/>
                  </a:cubicBezTo>
                  <a:lnTo>
                    <a:pt x="18965" y="32070"/>
                  </a:lnTo>
                  <a:lnTo>
                    <a:pt x="18762" y="31988"/>
                  </a:lnTo>
                  <a:cubicBezTo>
                    <a:pt x="18726" y="31970"/>
                    <a:pt x="18567" y="31903"/>
                    <a:pt x="18315" y="31789"/>
                  </a:cubicBezTo>
                  <a:lnTo>
                    <a:pt x="18315" y="31789"/>
                  </a:lnTo>
                  <a:cubicBezTo>
                    <a:pt x="19372" y="37241"/>
                    <a:pt x="19494" y="42937"/>
                    <a:pt x="17704" y="48471"/>
                  </a:cubicBezTo>
                  <a:cubicBezTo>
                    <a:pt x="17581" y="47372"/>
                    <a:pt x="16971" y="44482"/>
                    <a:pt x="13430" y="41227"/>
                  </a:cubicBezTo>
                  <a:cubicBezTo>
                    <a:pt x="8954" y="37116"/>
                    <a:pt x="1" y="23972"/>
                    <a:pt x="0" y="23971"/>
                  </a:cubicBezTo>
                  <a:lnTo>
                    <a:pt x="0" y="23971"/>
                  </a:lnTo>
                  <a:cubicBezTo>
                    <a:pt x="0" y="23972"/>
                    <a:pt x="733" y="39477"/>
                    <a:pt x="5006" y="44604"/>
                  </a:cubicBezTo>
                  <a:cubicBezTo>
                    <a:pt x="8275" y="48486"/>
                    <a:pt x="14023" y="48949"/>
                    <a:pt x="16528" y="48949"/>
                  </a:cubicBezTo>
                  <a:cubicBezTo>
                    <a:pt x="17017" y="48949"/>
                    <a:pt x="17382" y="48932"/>
                    <a:pt x="17581" y="48918"/>
                  </a:cubicBezTo>
                  <a:lnTo>
                    <a:pt x="17581" y="48918"/>
                  </a:lnTo>
                  <a:cubicBezTo>
                    <a:pt x="17500" y="49163"/>
                    <a:pt x="17419" y="49407"/>
                    <a:pt x="17297" y="49651"/>
                  </a:cubicBezTo>
                  <a:cubicBezTo>
                    <a:pt x="14488" y="57221"/>
                    <a:pt x="13878" y="62552"/>
                    <a:pt x="13837" y="65360"/>
                  </a:cubicBezTo>
                  <a:lnTo>
                    <a:pt x="8506" y="65360"/>
                  </a:lnTo>
                  <a:lnTo>
                    <a:pt x="8506" y="89900"/>
                  </a:lnTo>
                  <a:lnTo>
                    <a:pt x="23157" y="89900"/>
                  </a:lnTo>
                  <a:lnTo>
                    <a:pt x="23157" y="65360"/>
                  </a:lnTo>
                  <a:lnTo>
                    <a:pt x="14733" y="65360"/>
                  </a:lnTo>
                  <a:cubicBezTo>
                    <a:pt x="14773" y="64180"/>
                    <a:pt x="14895" y="62593"/>
                    <a:pt x="15262" y="60558"/>
                  </a:cubicBezTo>
                  <a:lnTo>
                    <a:pt x="15262" y="60558"/>
                  </a:lnTo>
                  <a:cubicBezTo>
                    <a:pt x="15140" y="60598"/>
                    <a:pt x="15099" y="60598"/>
                    <a:pt x="15099" y="60598"/>
                  </a:cubicBezTo>
                  <a:lnTo>
                    <a:pt x="14977" y="60151"/>
                  </a:lnTo>
                  <a:cubicBezTo>
                    <a:pt x="15058" y="60151"/>
                    <a:pt x="24256" y="57546"/>
                    <a:pt x="30645" y="50953"/>
                  </a:cubicBezTo>
                  <a:lnTo>
                    <a:pt x="30971" y="51279"/>
                  </a:lnTo>
                  <a:cubicBezTo>
                    <a:pt x="25802" y="56610"/>
                    <a:pt x="18884" y="59337"/>
                    <a:pt x="16198" y="60273"/>
                  </a:cubicBezTo>
                  <a:cubicBezTo>
                    <a:pt x="18843" y="59907"/>
                    <a:pt x="25314" y="58971"/>
                    <a:pt x="28325" y="57017"/>
                  </a:cubicBezTo>
                  <a:cubicBezTo>
                    <a:pt x="32151" y="54535"/>
                    <a:pt x="35529" y="47087"/>
                    <a:pt x="35529" y="47087"/>
                  </a:cubicBezTo>
                  <a:lnTo>
                    <a:pt x="35529" y="47087"/>
                  </a:lnTo>
                  <a:cubicBezTo>
                    <a:pt x="35528" y="47087"/>
                    <a:pt x="23157" y="49814"/>
                    <a:pt x="19535" y="54290"/>
                  </a:cubicBezTo>
                  <a:cubicBezTo>
                    <a:pt x="17093" y="57383"/>
                    <a:pt x="15872" y="59093"/>
                    <a:pt x="15384" y="59866"/>
                  </a:cubicBezTo>
                  <a:cubicBezTo>
                    <a:pt x="15872" y="57180"/>
                    <a:pt x="16686" y="53883"/>
                    <a:pt x="18151" y="49976"/>
                  </a:cubicBezTo>
                  <a:cubicBezTo>
                    <a:pt x="19128" y="47413"/>
                    <a:pt x="19657" y="44808"/>
                    <a:pt x="19860" y="42203"/>
                  </a:cubicBezTo>
                  <a:lnTo>
                    <a:pt x="19860" y="42203"/>
                  </a:lnTo>
                  <a:cubicBezTo>
                    <a:pt x="19738" y="42285"/>
                    <a:pt x="19657" y="42325"/>
                    <a:pt x="19657" y="42325"/>
                  </a:cubicBezTo>
                  <a:lnTo>
                    <a:pt x="19453" y="41918"/>
                  </a:lnTo>
                  <a:cubicBezTo>
                    <a:pt x="19535" y="41878"/>
                    <a:pt x="27878" y="37442"/>
                    <a:pt x="30238" y="33250"/>
                  </a:cubicBezTo>
                  <a:lnTo>
                    <a:pt x="30645" y="33494"/>
                  </a:lnTo>
                  <a:cubicBezTo>
                    <a:pt x="28529" y="37279"/>
                    <a:pt x="21895" y="41104"/>
                    <a:pt x="20105" y="42081"/>
                  </a:cubicBezTo>
                  <a:cubicBezTo>
                    <a:pt x="21814" y="41918"/>
                    <a:pt x="27186" y="41104"/>
                    <a:pt x="30360" y="37157"/>
                  </a:cubicBezTo>
                  <a:cubicBezTo>
                    <a:pt x="34186" y="32436"/>
                    <a:pt x="33494" y="26576"/>
                    <a:pt x="33494" y="26576"/>
                  </a:cubicBezTo>
                  <a:lnTo>
                    <a:pt x="33494" y="26576"/>
                  </a:lnTo>
                  <a:cubicBezTo>
                    <a:pt x="33493" y="26576"/>
                    <a:pt x="26290" y="31541"/>
                    <a:pt x="23360" y="35366"/>
                  </a:cubicBezTo>
                  <a:cubicBezTo>
                    <a:pt x="21488" y="37808"/>
                    <a:pt x="20471" y="39884"/>
                    <a:pt x="19942" y="41064"/>
                  </a:cubicBezTo>
                  <a:cubicBezTo>
                    <a:pt x="20105" y="37930"/>
                    <a:pt x="19820" y="34796"/>
                    <a:pt x="19250" y="31744"/>
                  </a:cubicBezTo>
                  <a:cubicBezTo>
                    <a:pt x="21651" y="29872"/>
                    <a:pt x="30523" y="22587"/>
                    <a:pt x="31500" y="17134"/>
                  </a:cubicBezTo>
                  <a:cubicBezTo>
                    <a:pt x="32599" y="10826"/>
                    <a:pt x="31052" y="0"/>
                    <a:pt x="310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35"/>
            <p:cNvSpPr/>
            <p:nvPr/>
          </p:nvSpPr>
          <p:spPr>
            <a:xfrm>
              <a:off x="2992975" y="2455100"/>
              <a:ext cx="2658575" cy="3012625"/>
            </a:xfrm>
            <a:custGeom>
              <a:avLst/>
              <a:gdLst/>
              <a:ahLst/>
              <a:cxnLst/>
              <a:rect l="l" t="t" r="r" b="b"/>
              <a:pathLst>
                <a:path w="106343" h="120505" extrusionOk="0">
                  <a:moveTo>
                    <a:pt x="105650" y="692"/>
                  </a:moveTo>
                  <a:lnTo>
                    <a:pt x="105650" y="119813"/>
                  </a:lnTo>
                  <a:lnTo>
                    <a:pt x="693" y="119813"/>
                  </a:lnTo>
                  <a:lnTo>
                    <a:pt x="693" y="692"/>
                  </a:lnTo>
                  <a:close/>
                  <a:moveTo>
                    <a:pt x="1" y="0"/>
                  </a:moveTo>
                  <a:lnTo>
                    <a:pt x="1" y="367"/>
                  </a:lnTo>
                  <a:lnTo>
                    <a:pt x="1" y="120505"/>
                  </a:lnTo>
                  <a:lnTo>
                    <a:pt x="106342" y="120505"/>
                  </a:lnTo>
                  <a:lnTo>
                    <a:pt x="1063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35"/>
            <p:cNvSpPr/>
            <p:nvPr/>
          </p:nvSpPr>
          <p:spPr>
            <a:xfrm>
              <a:off x="2992975" y="2709450"/>
              <a:ext cx="2434725" cy="2758275"/>
            </a:xfrm>
            <a:custGeom>
              <a:avLst/>
              <a:gdLst/>
              <a:ahLst/>
              <a:cxnLst/>
              <a:rect l="l" t="t" r="r" b="b"/>
              <a:pathLst>
                <a:path w="97389" h="110331" extrusionOk="0">
                  <a:moveTo>
                    <a:pt x="96697" y="692"/>
                  </a:moveTo>
                  <a:lnTo>
                    <a:pt x="96697" y="109639"/>
                  </a:lnTo>
                  <a:lnTo>
                    <a:pt x="693" y="109639"/>
                  </a:lnTo>
                  <a:lnTo>
                    <a:pt x="693" y="692"/>
                  </a:lnTo>
                  <a:close/>
                  <a:moveTo>
                    <a:pt x="1" y="1"/>
                  </a:moveTo>
                  <a:lnTo>
                    <a:pt x="1" y="326"/>
                  </a:lnTo>
                  <a:lnTo>
                    <a:pt x="1" y="110331"/>
                  </a:lnTo>
                  <a:lnTo>
                    <a:pt x="97389" y="110331"/>
                  </a:lnTo>
                  <a:lnTo>
                    <a:pt x="9738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35"/>
            <p:cNvSpPr/>
            <p:nvPr/>
          </p:nvSpPr>
          <p:spPr>
            <a:xfrm>
              <a:off x="5418525" y="2464250"/>
              <a:ext cx="224875" cy="2994325"/>
            </a:xfrm>
            <a:custGeom>
              <a:avLst/>
              <a:gdLst/>
              <a:ahLst/>
              <a:cxnLst/>
              <a:rect l="l" t="t" r="r" b="b"/>
              <a:pathLst>
                <a:path w="8995" h="119773" extrusionOk="0">
                  <a:moveTo>
                    <a:pt x="8995" y="1"/>
                  </a:moveTo>
                  <a:lnTo>
                    <a:pt x="1" y="10134"/>
                  </a:lnTo>
                  <a:lnTo>
                    <a:pt x="1" y="119772"/>
                  </a:lnTo>
                  <a:lnTo>
                    <a:pt x="8995" y="119772"/>
                  </a:lnTo>
                  <a:lnTo>
                    <a:pt x="89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35"/>
            <p:cNvSpPr/>
            <p:nvPr/>
          </p:nvSpPr>
          <p:spPr>
            <a:xfrm>
              <a:off x="5533500" y="4907100"/>
              <a:ext cx="109900" cy="551475"/>
            </a:xfrm>
            <a:custGeom>
              <a:avLst/>
              <a:gdLst/>
              <a:ahLst/>
              <a:cxnLst/>
              <a:rect l="l" t="t" r="r" b="b"/>
              <a:pathLst>
                <a:path w="4396" h="22059" extrusionOk="0">
                  <a:moveTo>
                    <a:pt x="0" y="1"/>
                  </a:moveTo>
                  <a:lnTo>
                    <a:pt x="0" y="22058"/>
                  </a:lnTo>
                  <a:lnTo>
                    <a:pt x="4396" y="22058"/>
                  </a:lnTo>
                  <a:lnTo>
                    <a:pt x="43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35"/>
            <p:cNvSpPr/>
            <p:nvPr/>
          </p:nvSpPr>
          <p:spPr>
            <a:xfrm>
              <a:off x="5525350" y="4898950"/>
              <a:ext cx="126200" cy="568775"/>
            </a:xfrm>
            <a:custGeom>
              <a:avLst/>
              <a:gdLst/>
              <a:ahLst/>
              <a:cxnLst/>
              <a:rect l="l" t="t" r="r" b="b"/>
              <a:pathLst>
                <a:path w="5048" h="22751" extrusionOk="0">
                  <a:moveTo>
                    <a:pt x="4355" y="652"/>
                  </a:moveTo>
                  <a:lnTo>
                    <a:pt x="4355" y="22059"/>
                  </a:lnTo>
                  <a:lnTo>
                    <a:pt x="693" y="22059"/>
                  </a:lnTo>
                  <a:lnTo>
                    <a:pt x="693" y="652"/>
                  </a:lnTo>
                  <a:close/>
                  <a:moveTo>
                    <a:pt x="326" y="1"/>
                  </a:moveTo>
                  <a:cubicBezTo>
                    <a:pt x="245" y="1"/>
                    <a:pt x="164" y="1"/>
                    <a:pt x="123" y="82"/>
                  </a:cubicBezTo>
                  <a:cubicBezTo>
                    <a:pt x="41" y="164"/>
                    <a:pt x="1" y="245"/>
                    <a:pt x="1" y="327"/>
                  </a:cubicBezTo>
                  <a:lnTo>
                    <a:pt x="1" y="22384"/>
                  </a:lnTo>
                  <a:cubicBezTo>
                    <a:pt x="1" y="22466"/>
                    <a:pt x="41" y="22588"/>
                    <a:pt x="123" y="22629"/>
                  </a:cubicBezTo>
                  <a:cubicBezTo>
                    <a:pt x="164" y="22710"/>
                    <a:pt x="245" y="22751"/>
                    <a:pt x="326" y="22751"/>
                  </a:cubicBezTo>
                  <a:lnTo>
                    <a:pt x="4722" y="22751"/>
                  </a:lnTo>
                  <a:cubicBezTo>
                    <a:pt x="4803" y="22751"/>
                    <a:pt x="4884" y="22710"/>
                    <a:pt x="4966" y="22629"/>
                  </a:cubicBezTo>
                  <a:cubicBezTo>
                    <a:pt x="5007" y="22547"/>
                    <a:pt x="5047" y="22466"/>
                    <a:pt x="5047" y="22384"/>
                  </a:cubicBezTo>
                  <a:lnTo>
                    <a:pt x="5047" y="327"/>
                  </a:lnTo>
                  <a:cubicBezTo>
                    <a:pt x="5047" y="245"/>
                    <a:pt x="5007" y="164"/>
                    <a:pt x="4966" y="82"/>
                  </a:cubicBezTo>
                  <a:cubicBezTo>
                    <a:pt x="4884" y="1"/>
                    <a:pt x="4803" y="1"/>
                    <a:pt x="47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35"/>
            <p:cNvSpPr/>
            <p:nvPr/>
          </p:nvSpPr>
          <p:spPr>
            <a:xfrm>
              <a:off x="5643375" y="4524550"/>
              <a:ext cx="474150" cy="934025"/>
            </a:xfrm>
            <a:custGeom>
              <a:avLst/>
              <a:gdLst/>
              <a:ahLst/>
              <a:cxnLst/>
              <a:rect l="l" t="t" r="r" b="b"/>
              <a:pathLst>
                <a:path w="18966" h="37361" extrusionOk="0">
                  <a:moveTo>
                    <a:pt x="18965" y="0"/>
                  </a:moveTo>
                  <a:lnTo>
                    <a:pt x="1" y="15303"/>
                  </a:lnTo>
                  <a:lnTo>
                    <a:pt x="1" y="37360"/>
                  </a:lnTo>
                  <a:lnTo>
                    <a:pt x="18965" y="37360"/>
                  </a:lnTo>
                  <a:lnTo>
                    <a:pt x="189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35"/>
            <p:cNvSpPr/>
            <p:nvPr/>
          </p:nvSpPr>
          <p:spPr>
            <a:xfrm>
              <a:off x="5634225" y="4516325"/>
              <a:ext cx="491450" cy="951400"/>
            </a:xfrm>
            <a:custGeom>
              <a:avLst/>
              <a:gdLst/>
              <a:ahLst/>
              <a:cxnLst/>
              <a:rect l="l" t="t" r="r" b="b"/>
              <a:pathLst>
                <a:path w="19658" h="38056" extrusionOk="0">
                  <a:moveTo>
                    <a:pt x="19006" y="1062"/>
                  </a:moveTo>
                  <a:lnTo>
                    <a:pt x="19006" y="37364"/>
                  </a:lnTo>
                  <a:lnTo>
                    <a:pt x="692" y="37364"/>
                  </a:lnTo>
                  <a:lnTo>
                    <a:pt x="692" y="15794"/>
                  </a:lnTo>
                  <a:lnTo>
                    <a:pt x="19006" y="1062"/>
                  </a:lnTo>
                  <a:close/>
                  <a:moveTo>
                    <a:pt x="19343" y="0"/>
                  </a:moveTo>
                  <a:cubicBezTo>
                    <a:pt x="19260" y="0"/>
                    <a:pt x="19178" y="35"/>
                    <a:pt x="19128" y="85"/>
                  </a:cubicBezTo>
                  <a:lnTo>
                    <a:pt x="163" y="15347"/>
                  </a:lnTo>
                  <a:cubicBezTo>
                    <a:pt x="82" y="15428"/>
                    <a:pt x="0" y="15509"/>
                    <a:pt x="0" y="15632"/>
                  </a:cubicBezTo>
                  <a:lnTo>
                    <a:pt x="0" y="37689"/>
                  </a:lnTo>
                  <a:cubicBezTo>
                    <a:pt x="0" y="37771"/>
                    <a:pt x="41" y="37893"/>
                    <a:pt x="122" y="37934"/>
                  </a:cubicBezTo>
                  <a:cubicBezTo>
                    <a:pt x="163" y="38015"/>
                    <a:pt x="285" y="38056"/>
                    <a:pt x="367" y="38056"/>
                  </a:cubicBezTo>
                  <a:lnTo>
                    <a:pt x="19331" y="38056"/>
                  </a:lnTo>
                  <a:cubicBezTo>
                    <a:pt x="19413" y="38056"/>
                    <a:pt x="19494" y="38015"/>
                    <a:pt x="19576" y="37934"/>
                  </a:cubicBezTo>
                  <a:cubicBezTo>
                    <a:pt x="19616" y="37852"/>
                    <a:pt x="19657" y="37771"/>
                    <a:pt x="19657" y="37689"/>
                  </a:cubicBezTo>
                  <a:lnTo>
                    <a:pt x="19657" y="329"/>
                  </a:lnTo>
                  <a:cubicBezTo>
                    <a:pt x="19657" y="207"/>
                    <a:pt x="19576" y="85"/>
                    <a:pt x="19494" y="45"/>
                  </a:cubicBezTo>
                  <a:cubicBezTo>
                    <a:pt x="19448" y="13"/>
                    <a:pt x="19395" y="0"/>
                    <a:pt x="193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35"/>
            <p:cNvSpPr/>
            <p:nvPr/>
          </p:nvSpPr>
          <p:spPr>
            <a:xfrm>
              <a:off x="1820900" y="4907100"/>
              <a:ext cx="109900" cy="551475"/>
            </a:xfrm>
            <a:custGeom>
              <a:avLst/>
              <a:gdLst/>
              <a:ahLst/>
              <a:cxnLst/>
              <a:rect l="l" t="t" r="r" b="b"/>
              <a:pathLst>
                <a:path w="4396" h="22059" extrusionOk="0">
                  <a:moveTo>
                    <a:pt x="1" y="1"/>
                  </a:moveTo>
                  <a:lnTo>
                    <a:pt x="1" y="22058"/>
                  </a:lnTo>
                  <a:lnTo>
                    <a:pt x="4396" y="22058"/>
                  </a:lnTo>
                  <a:lnTo>
                    <a:pt x="43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35"/>
            <p:cNvSpPr/>
            <p:nvPr/>
          </p:nvSpPr>
          <p:spPr>
            <a:xfrm>
              <a:off x="1812775" y="4898950"/>
              <a:ext cx="126175" cy="568775"/>
            </a:xfrm>
            <a:custGeom>
              <a:avLst/>
              <a:gdLst/>
              <a:ahLst/>
              <a:cxnLst/>
              <a:rect l="l" t="t" r="r" b="b"/>
              <a:pathLst>
                <a:path w="5047" h="22751" extrusionOk="0">
                  <a:moveTo>
                    <a:pt x="4355" y="652"/>
                  </a:moveTo>
                  <a:lnTo>
                    <a:pt x="4355" y="22059"/>
                  </a:lnTo>
                  <a:lnTo>
                    <a:pt x="692" y="22059"/>
                  </a:lnTo>
                  <a:lnTo>
                    <a:pt x="692" y="652"/>
                  </a:lnTo>
                  <a:close/>
                  <a:moveTo>
                    <a:pt x="326" y="1"/>
                  </a:moveTo>
                  <a:cubicBezTo>
                    <a:pt x="244" y="1"/>
                    <a:pt x="163" y="1"/>
                    <a:pt x="82" y="82"/>
                  </a:cubicBezTo>
                  <a:cubicBezTo>
                    <a:pt x="41" y="164"/>
                    <a:pt x="0" y="245"/>
                    <a:pt x="0" y="327"/>
                  </a:cubicBezTo>
                  <a:lnTo>
                    <a:pt x="0" y="22384"/>
                  </a:lnTo>
                  <a:cubicBezTo>
                    <a:pt x="0" y="22466"/>
                    <a:pt x="41" y="22588"/>
                    <a:pt x="82" y="22629"/>
                  </a:cubicBezTo>
                  <a:cubicBezTo>
                    <a:pt x="163" y="22710"/>
                    <a:pt x="244" y="22751"/>
                    <a:pt x="326" y="22751"/>
                  </a:cubicBezTo>
                  <a:lnTo>
                    <a:pt x="4721" y="22751"/>
                  </a:lnTo>
                  <a:cubicBezTo>
                    <a:pt x="4802" y="22751"/>
                    <a:pt x="4884" y="22710"/>
                    <a:pt x="4924" y="22629"/>
                  </a:cubicBezTo>
                  <a:cubicBezTo>
                    <a:pt x="5006" y="22547"/>
                    <a:pt x="5047" y="22466"/>
                    <a:pt x="5047" y="22384"/>
                  </a:cubicBezTo>
                  <a:lnTo>
                    <a:pt x="5047" y="327"/>
                  </a:lnTo>
                  <a:cubicBezTo>
                    <a:pt x="5047" y="245"/>
                    <a:pt x="5006" y="164"/>
                    <a:pt x="4924" y="82"/>
                  </a:cubicBezTo>
                  <a:cubicBezTo>
                    <a:pt x="4884" y="1"/>
                    <a:pt x="4802" y="1"/>
                    <a:pt x="47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35"/>
            <p:cNvSpPr/>
            <p:nvPr/>
          </p:nvSpPr>
          <p:spPr>
            <a:xfrm>
              <a:off x="1930800" y="4524550"/>
              <a:ext cx="474125" cy="934025"/>
            </a:xfrm>
            <a:custGeom>
              <a:avLst/>
              <a:gdLst/>
              <a:ahLst/>
              <a:cxnLst/>
              <a:rect l="l" t="t" r="r" b="b"/>
              <a:pathLst>
                <a:path w="18965" h="37361" extrusionOk="0">
                  <a:moveTo>
                    <a:pt x="18965" y="0"/>
                  </a:moveTo>
                  <a:lnTo>
                    <a:pt x="0" y="15303"/>
                  </a:lnTo>
                  <a:lnTo>
                    <a:pt x="0" y="37360"/>
                  </a:lnTo>
                  <a:lnTo>
                    <a:pt x="18965" y="37360"/>
                  </a:lnTo>
                  <a:lnTo>
                    <a:pt x="189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35"/>
            <p:cNvSpPr/>
            <p:nvPr/>
          </p:nvSpPr>
          <p:spPr>
            <a:xfrm>
              <a:off x="1921625" y="4516325"/>
              <a:ext cx="491450" cy="951400"/>
            </a:xfrm>
            <a:custGeom>
              <a:avLst/>
              <a:gdLst/>
              <a:ahLst/>
              <a:cxnLst/>
              <a:rect l="l" t="t" r="r" b="b"/>
              <a:pathLst>
                <a:path w="19658" h="38056" extrusionOk="0">
                  <a:moveTo>
                    <a:pt x="18966" y="1062"/>
                  </a:moveTo>
                  <a:lnTo>
                    <a:pt x="18966" y="37364"/>
                  </a:lnTo>
                  <a:lnTo>
                    <a:pt x="693" y="37364"/>
                  </a:lnTo>
                  <a:lnTo>
                    <a:pt x="693" y="15794"/>
                  </a:lnTo>
                  <a:lnTo>
                    <a:pt x="18966" y="1062"/>
                  </a:lnTo>
                  <a:close/>
                  <a:moveTo>
                    <a:pt x="19314" y="0"/>
                  </a:moveTo>
                  <a:cubicBezTo>
                    <a:pt x="19239" y="0"/>
                    <a:pt x="19163" y="35"/>
                    <a:pt x="19088" y="85"/>
                  </a:cubicBezTo>
                  <a:lnTo>
                    <a:pt x="123" y="15347"/>
                  </a:lnTo>
                  <a:cubicBezTo>
                    <a:pt x="41" y="15428"/>
                    <a:pt x="1" y="15509"/>
                    <a:pt x="1" y="15632"/>
                  </a:cubicBezTo>
                  <a:lnTo>
                    <a:pt x="1" y="37689"/>
                  </a:lnTo>
                  <a:cubicBezTo>
                    <a:pt x="1" y="37771"/>
                    <a:pt x="41" y="37893"/>
                    <a:pt x="123" y="37934"/>
                  </a:cubicBezTo>
                  <a:cubicBezTo>
                    <a:pt x="164" y="38015"/>
                    <a:pt x="245" y="38056"/>
                    <a:pt x="367" y="38056"/>
                  </a:cubicBezTo>
                  <a:lnTo>
                    <a:pt x="19332" y="38056"/>
                  </a:lnTo>
                  <a:cubicBezTo>
                    <a:pt x="19413" y="38056"/>
                    <a:pt x="19495" y="38015"/>
                    <a:pt x="19576" y="37934"/>
                  </a:cubicBezTo>
                  <a:cubicBezTo>
                    <a:pt x="19617" y="37852"/>
                    <a:pt x="19657" y="37771"/>
                    <a:pt x="19657" y="37689"/>
                  </a:cubicBezTo>
                  <a:lnTo>
                    <a:pt x="19657" y="329"/>
                  </a:lnTo>
                  <a:cubicBezTo>
                    <a:pt x="19657" y="207"/>
                    <a:pt x="19576" y="85"/>
                    <a:pt x="19454" y="45"/>
                  </a:cubicBezTo>
                  <a:cubicBezTo>
                    <a:pt x="19407" y="13"/>
                    <a:pt x="19361" y="0"/>
                    <a:pt x="193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35"/>
            <p:cNvSpPr/>
            <p:nvPr/>
          </p:nvSpPr>
          <p:spPr>
            <a:xfrm>
              <a:off x="1398675" y="4437050"/>
              <a:ext cx="5067825" cy="567750"/>
            </a:xfrm>
            <a:custGeom>
              <a:avLst/>
              <a:gdLst/>
              <a:ahLst/>
              <a:cxnLst/>
              <a:rect l="l" t="t" r="r" b="b"/>
              <a:pathLst>
                <a:path w="202713" h="22710" extrusionOk="0">
                  <a:moveTo>
                    <a:pt x="202713" y="0"/>
                  </a:moveTo>
                  <a:lnTo>
                    <a:pt x="0" y="21285"/>
                  </a:lnTo>
                  <a:lnTo>
                    <a:pt x="82" y="22709"/>
                  </a:lnTo>
                  <a:lnTo>
                    <a:pt x="175039" y="22709"/>
                  </a:lnTo>
                  <a:lnTo>
                    <a:pt x="202713" y="1425"/>
                  </a:lnTo>
                  <a:lnTo>
                    <a:pt x="2027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35"/>
            <p:cNvSpPr/>
            <p:nvPr/>
          </p:nvSpPr>
          <p:spPr>
            <a:xfrm>
              <a:off x="1390525" y="4428500"/>
              <a:ext cx="5084125" cy="584450"/>
            </a:xfrm>
            <a:custGeom>
              <a:avLst/>
              <a:gdLst/>
              <a:ahLst/>
              <a:cxnLst/>
              <a:rect l="l" t="t" r="r" b="b"/>
              <a:pathLst>
                <a:path w="203365" h="23378" extrusionOk="0">
                  <a:moveTo>
                    <a:pt x="202713" y="709"/>
                  </a:moveTo>
                  <a:lnTo>
                    <a:pt x="202713" y="1604"/>
                  </a:lnTo>
                  <a:lnTo>
                    <a:pt x="175214" y="22726"/>
                  </a:lnTo>
                  <a:lnTo>
                    <a:pt x="733" y="22726"/>
                  </a:lnTo>
                  <a:lnTo>
                    <a:pt x="693" y="21912"/>
                  </a:lnTo>
                  <a:lnTo>
                    <a:pt x="202713" y="709"/>
                  </a:lnTo>
                  <a:close/>
                  <a:moveTo>
                    <a:pt x="203071" y="1"/>
                  </a:moveTo>
                  <a:cubicBezTo>
                    <a:pt x="203044" y="1"/>
                    <a:pt x="203020" y="6"/>
                    <a:pt x="202998" y="17"/>
                  </a:cubicBezTo>
                  <a:lnTo>
                    <a:pt x="286" y="21261"/>
                  </a:lnTo>
                  <a:cubicBezTo>
                    <a:pt x="123" y="21302"/>
                    <a:pt x="1" y="21464"/>
                    <a:pt x="1" y="21627"/>
                  </a:cubicBezTo>
                  <a:lnTo>
                    <a:pt x="82" y="23051"/>
                  </a:lnTo>
                  <a:cubicBezTo>
                    <a:pt x="82" y="23255"/>
                    <a:pt x="204" y="23377"/>
                    <a:pt x="408" y="23377"/>
                  </a:cubicBezTo>
                  <a:lnTo>
                    <a:pt x="175365" y="23377"/>
                  </a:lnTo>
                  <a:cubicBezTo>
                    <a:pt x="175446" y="23377"/>
                    <a:pt x="175527" y="23377"/>
                    <a:pt x="175568" y="23296"/>
                  </a:cubicBezTo>
                  <a:lnTo>
                    <a:pt x="203242" y="2052"/>
                  </a:lnTo>
                  <a:cubicBezTo>
                    <a:pt x="203323" y="1970"/>
                    <a:pt x="203364" y="1889"/>
                    <a:pt x="203364" y="1767"/>
                  </a:cubicBezTo>
                  <a:lnTo>
                    <a:pt x="203364" y="342"/>
                  </a:lnTo>
                  <a:cubicBezTo>
                    <a:pt x="203364" y="220"/>
                    <a:pt x="203323" y="139"/>
                    <a:pt x="203283" y="98"/>
                  </a:cubicBezTo>
                  <a:cubicBezTo>
                    <a:pt x="203223" y="39"/>
                    <a:pt x="203142" y="1"/>
                    <a:pt x="203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35"/>
            <p:cNvSpPr/>
            <p:nvPr/>
          </p:nvSpPr>
          <p:spPr>
            <a:xfrm>
              <a:off x="1400700" y="4437050"/>
              <a:ext cx="5065800" cy="531125"/>
            </a:xfrm>
            <a:custGeom>
              <a:avLst/>
              <a:gdLst/>
              <a:ahLst/>
              <a:cxnLst/>
              <a:rect l="l" t="t" r="r" b="b"/>
              <a:pathLst>
                <a:path w="202632" h="21245" extrusionOk="0">
                  <a:moveTo>
                    <a:pt x="44157" y="0"/>
                  </a:moveTo>
                  <a:lnTo>
                    <a:pt x="1" y="21244"/>
                  </a:lnTo>
                  <a:lnTo>
                    <a:pt x="174958" y="21244"/>
                  </a:lnTo>
                  <a:lnTo>
                    <a:pt x="2026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35"/>
            <p:cNvSpPr/>
            <p:nvPr/>
          </p:nvSpPr>
          <p:spPr>
            <a:xfrm>
              <a:off x="1391550" y="4427900"/>
              <a:ext cx="5084100" cy="549425"/>
            </a:xfrm>
            <a:custGeom>
              <a:avLst/>
              <a:gdLst/>
              <a:ahLst/>
              <a:cxnLst/>
              <a:rect l="l" t="t" r="r" b="b"/>
              <a:pathLst>
                <a:path w="203364" h="21977" extrusionOk="0">
                  <a:moveTo>
                    <a:pt x="201980" y="692"/>
                  </a:moveTo>
                  <a:lnTo>
                    <a:pt x="175226" y="21285"/>
                  </a:lnTo>
                  <a:lnTo>
                    <a:pt x="1832" y="21285"/>
                  </a:lnTo>
                  <a:lnTo>
                    <a:pt x="44564" y="692"/>
                  </a:lnTo>
                  <a:close/>
                  <a:moveTo>
                    <a:pt x="44523" y="0"/>
                  </a:moveTo>
                  <a:lnTo>
                    <a:pt x="44360" y="41"/>
                  </a:lnTo>
                  <a:lnTo>
                    <a:pt x="204" y="21326"/>
                  </a:lnTo>
                  <a:cubicBezTo>
                    <a:pt x="82" y="21407"/>
                    <a:pt x="1" y="21570"/>
                    <a:pt x="41" y="21692"/>
                  </a:cubicBezTo>
                  <a:cubicBezTo>
                    <a:pt x="82" y="21855"/>
                    <a:pt x="204" y="21977"/>
                    <a:pt x="367" y="21977"/>
                  </a:cubicBezTo>
                  <a:lnTo>
                    <a:pt x="175324" y="21977"/>
                  </a:lnTo>
                  <a:cubicBezTo>
                    <a:pt x="175405" y="21977"/>
                    <a:pt x="175486" y="21936"/>
                    <a:pt x="175527" y="21895"/>
                  </a:cubicBezTo>
                  <a:lnTo>
                    <a:pt x="203201" y="611"/>
                  </a:lnTo>
                  <a:cubicBezTo>
                    <a:pt x="203323" y="529"/>
                    <a:pt x="203364" y="407"/>
                    <a:pt x="203323" y="244"/>
                  </a:cubicBezTo>
                  <a:cubicBezTo>
                    <a:pt x="203282" y="122"/>
                    <a:pt x="203160" y="0"/>
                    <a:pt x="2029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35"/>
            <p:cNvSpPr/>
            <p:nvPr/>
          </p:nvSpPr>
          <p:spPr>
            <a:xfrm>
              <a:off x="5056325" y="4664950"/>
              <a:ext cx="755975" cy="213700"/>
            </a:xfrm>
            <a:custGeom>
              <a:avLst/>
              <a:gdLst/>
              <a:ahLst/>
              <a:cxnLst/>
              <a:rect l="l" t="t" r="r" b="b"/>
              <a:pathLst>
                <a:path w="30239" h="8548" extrusionOk="0">
                  <a:moveTo>
                    <a:pt x="10704" y="1"/>
                  </a:moveTo>
                  <a:lnTo>
                    <a:pt x="0" y="8547"/>
                  </a:lnTo>
                  <a:lnTo>
                    <a:pt x="18558" y="8547"/>
                  </a:lnTo>
                  <a:lnTo>
                    <a:pt x="30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35"/>
            <p:cNvSpPr/>
            <p:nvPr/>
          </p:nvSpPr>
          <p:spPr>
            <a:xfrm>
              <a:off x="5047175" y="4656825"/>
              <a:ext cx="774275" cy="230975"/>
            </a:xfrm>
            <a:custGeom>
              <a:avLst/>
              <a:gdLst/>
              <a:ahLst/>
              <a:cxnLst/>
              <a:rect l="l" t="t" r="r" b="b"/>
              <a:pathLst>
                <a:path w="30971" h="9239" extrusionOk="0">
                  <a:moveTo>
                    <a:pt x="29546" y="651"/>
                  </a:moveTo>
                  <a:lnTo>
                    <a:pt x="18831" y="8546"/>
                  </a:lnTo>
                  <a:lnTo>
                    <a:pt x="1343" y="8546"/>
                  </a:lnTo>
                  <a:lnTo>
                    <a:pt x="11192" y="651"/>
                  </a:lnTo>
                  <a:close/>
                  <a:moveTo>
                    <a:pt x="11070" y="0"/>
                  </a:moveTo>
                  <a:cubicBezTo>
                    <a:pt x="10988" y="0"/>
                    <a:pt x="10907" y="0"/>
                    <a:pt x="10866" y="41"/>
                  </a:cubicBezTo>
                  <a:lnTo>
                    <a:pt x="163" y="8628"/>
                  </a:lnTo>
                  <a:cubicBezTo>
                    <a:pt x="41" y="8709"/>
                    <a:pt x="0" y="8872"/>
                    <a:pt x="82" y="8994"/>
                  </a:cubicBezTo>
                  <a:cubicBezTo>
                    <a:pt x="122" y="9116"/>
                    <a:pt x="244" y="9238"/>
                    <a:pt x="366" y="9238"/>
                  </a:cubicBezTo>
                  <a:lnTo>
                    <a:pt x="18924" y="9238"/>
                  </a:lnTo>
                  <a:cubicBezTo>
                    <a:pt x="18965" y="9238"/>
                    <a:pt x="19046" y="9198"/>
                    <a:pt x="19128" y="9157"/>
                  </a:cubicBezTo>
                  <a:lnTo>
                    <a:pt x="30808" y="611"/>
                  </a:lnTo>
                  <a:cubicBezTo>
                    <a:pt x="30889" y="529"/>
                    <a:pt x="30971" y="366"/>
                    <a:pt x="30889" y="204"/>
                  </a:cubicBezTo>
                  <a:cubicBezTo>
                    <a:pt x="30849" y="81"/>
                    <a:pt x="30726" y="0"/>
                    <a:pt x="306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35"/>
            <p:cNvSpPr/>
            <p:nvPr/>
          </p:nvSpPr>
          <p:spPr>
            <a:xfrm>
              <a:off x="5774625" y="4437050"/>
              <a:ext cx="691875" cy="567750"/>
            </a:xfrm>
            <a:custGeom>
              <a:avLst/>
              <a:gdLst/>
              <a:ahLst/>
              <a:cxnLst/>
              <a:rect l="l" t="t" r="r" b="b"/>
              <a:pathLst>
                <a:path w="27675" h="22710" extrusionOk="0">
                  <a:moveTo>
                    <a:pt x="27675" y="0"/>
                  </a:moveTo>
                  <a:lnTo>
                    <a:pt x="1" y="21244"/>
                  </a:lnTo>
                  <a:lnTo>
                    <a:pt x="1" y="22709"/>
                  </a:lnTo>
                  <a:lnTo>
                    <a:pt x="27675" y="1425"/>
                  </a:lnTo>
                  <a:lnTo>
                    <a:pt x="27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35"/>
            <p:cNvSpPr/>
            <p:nvPr/>
          </p:nvSpPr>
          <p:spPr>
            <a:xfrm>
              <a:off x="5766475" y="4428250"/>
              <a:ext cx="708175" cy="584775"/>
            </a:xfrm>
            <a:custGeom>
              <a:avLst/>
              <a:gdLst/>
              <a:ahLst/>
              <a:cxnLst/>
              <a:rect l="l" t="t" r="r" b="b"/>
              <a:pathLst>
                <a:path w="28327" h="23391" extrusionOk="0">
                  <a:moveTo>
                    <a:pt x="27675" y="1044"/>
                  </a:moveTo>
                  <a:lnTo>
                    <a:pt x="27675" y="1614"/>
                  </a:lnTo>
                  <a:lnTo>
                    <a:pt x="652" y="22370"/>
                  </a:lnTo>
                  <a:lnTo>
                    <a:pt x="652" y="22370"/>
                  </a:lnTo>
                  <a:lnTo>
                    <a:pt x="652" y="21800"/>
                  </a:lnTo>
                  <a:lnTo>
                    <a:pt x="27675" y="1044"/>
                  </a:lnTo>
                  <a:close/>
                  <a:moveTo>
                    <a:pt x="27999" y="0"/>
                  </a:moveTo>
                  <a:cubicBezTo>
                    <a:pt x="27920" y="0"/>
                    <a:pt x="27845" y="20"/>
                    <a:pt x="27797" y="68"/>
                  </a:cubicBezTo>
                  <a:lnTo>
                    <a:pt x="123" y="21352"/>
                  </a:lnTo>
                  <a:cubicBezTo>
                    <a:pt x="42" y="21393"/>
                    <a:pt x="1" y="21515"/>
                    <a:pt x="1" y="21596"/>
                  </a:cubicBezTo>
                  <a:lnTo>
                    <a:pt x="1" y="23061"/>
                  </a:lnTo>
                  <a:cubicBezTo>
                    <a:pt x="1" y="23184"/>
                    <a:pt x="82" y="23306"/>
                    <a:pt x="164" y="23346"/>
                  </a:cubicBezTo>
                  <a:cubicBezTo>
                    <a:pt x="210" y="23377"/>
                    <a:pt x="263" y="23391"/>
                    <a:pt x="315" y="23391"/>
                  </a:cubicBezTo>
                  <a:cubicBezTo>
                    <a:pt x="398" y="23391"/>
                    <a:pt x="480" y="23356"/>
                    <a:pt x="530" y="23306"/>
                  </a:cubicBezTo>
                  <a:lnTo>
                    <a:pt x="28204" y="2062"/>
                  </a:lnTo>
                  <a:cubicBezTo>
                    <a:pt x="28285" y="1980"/>
                    <a:pt x="28326" y="1899"/>
                    <a:pt x="28326" y="1777"/>
                  </a:cubicBezTo>
                  <a:lnTo>
                    <a:pt x="28326" y="352"/>
                  </a:lnTo>
                  <a:cubicBezTo>
                    <a:pt x="28326" y="230"/>
                    <a:pt x="28245" y="108"/>
                    <a:pt x="28163" y="27"/>
                  </a:cubicBezTo>
                  <a:cubicBezTo>
                    <a:pt x="28113" y="10"/>
                    <a:pt x="28055" y="0"/>
                    <a:pt x="279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35"/>
            <p:cNvSpPr/>
            <p:nvPr/>
          </p:nvSpPr>
          <p:spPr>
            <a:xfrm>
              <a:off x="5189600" y="4452300"/>
              <a:ext cx="914700" cy="283675"/>
            </a:xfrm>
            <a:custGeom>
              <a:avLst/>
              <a:gdLst/>
              <a:ahLst/>
              <a:cxnLst/>
              <a:rect l="l" t="t" r="r" b="b"/>
              <a:pathLst>
                <a:path w="36588" h="11347" extrusionOk="0">
                  <a:moveTo>
                    <a:pt x="33128" y="1"/>
                  </a:moveTo>
                  <a:cubicBezTo>
                    <a:pt x="32599" y="1"/>
                    <a:pt x="32274" y="42"/>
                    <a:pt x="32233" y="42"/>
                  </a:cubicBezTo>
                  <a:lnTo>
                    <a:pt x="367" y="42"/>
                  </a:lnTo>
                  <a:cubicBezTo>
                    <a:pt x="164" y="42"/>
                    <a:pt x="1" y="204"/>
                    <a:pt x="1" y="367"/>
                  </a:cubicBezTo>
                  <a:cubicBezTo>
                    <a:pt x="1" y="571"/>
                    <a:pt x="164" y="733"/>
                    <a:pt x="367" y="733"/>
                  </a:cubicBezTo>
                  <a:lnTo>
                    <a:pt x="32274" y="733"/>
                  </a:lnTo>
                  <a:lnTo>
                    <a:pt x="32314" y="693"/>
                  </a:lnTo>
                  <a:lnTo>
                    <a:pt x="33128" y="693"/>
                  </a:lnTo>
                  <a:cubicBezTo>
                    <a:pt x="33698" y="693"/>
                    <a:pt x="34430" y="733"/>
                    <a:pt x="35000" y="896"/>
                  </a:cubicBezTo>
                  <a:cubicBezTo>
                    <a:pt x="35285" y="1018"/>
                    <a:pt x="35529" y="1140"/>
                    <a:pt x="35692" y="1263"/>
                  </a:cubicBezTo>
                  <a:cubicBezTo>
                    <a:pt x="35814" y="1385"/>
                    <a:pt x="35896" y="1547"/>
                    <a:pt x="35896" y="1751"/>
                  </a:cubicBezTo>
                  <a:cubicBezTo>
                    <a:pt x="35896" y="1873"/>
                    <a:pt x="35855" y="1995"/>
                    <a:pt x="35814" y="2158"/>
                  </a:cubicBezTo>
                  <a:cubicBezTo>
                    <a:pt x="35611" y="2687"/>
                    <a:pt x="35285" y="3053"/>
                    <a:pt x="34675" y="3379"/>
                  </a:cubicBezTo>
                  <a:cubicBezTo>
                    <a:pt x="33739" y="3867"/>
                    <a:pt x="32274" y="4193"/>
                    <a:pt x="30198" y="4356"/>
                  </a:cubicBezTo>
                  <a:cubicBezTo>
                    <a:pt x="28082" y="4559"/>
                    <a:pt x="25355" y="4640"/>
                    <a:pt x="21936" y="4762"/>
                  </a:cubicBezTo>
                  <a:cubicBezTo>
                    <a:pt x="17256" y="4925"/>
                    <a:pt x="14326" y="6431"/>
                    <a:pt x="12535" y="7896"/>
                  </a:cubicBezTo>
                  <a:cubicBezTo>
                    <a:pt x="10745" y="9402"/>
                    <a:pt x="10094" y="10867"/>
                    <a:pt x="10094" y="10867"/>
                  </a:cubicBezTo>
                  <a:cubicBezTo>
                    <a:pt x="10012" y="11071"/>
                    <a:pt x="10094" y="11274"/>
                    <a:pt x="10256" y="11315"/>
                  </a:cubicBezTo>
                  <a:cubicBezTo>
                    <a:pt x="10311" y="11337"/>
                    <a:pt x="10365" y="11347"/>
                    <a:pt x="10417" y="11347"/>
                  </a:cubicBezTo>
                  <a:cubicBezTo>
                    <a:pt x="10557" y="11347"/>
                    <a:pt x="10674" y="11271"/>
                    <a:pt x="10704" y="11152"/>
                  </a:cubicBezTo>
                  <a:cubicBezTo>
                    <a:pt x="10785" y="11030"/>
                    <a:pt x="11396" y="9646"/>
                    <a:pt x="13105" y="8303"/>
                  </a:cubicBezTo>
                  <a:cubicBezTo>
                    <a:pt x="14814" y="6960"/>
                    <a:pt x="17582" y="5576"/>
                    <a:pt x="21936" y="5454"/>
                  </a:cubicBezTo>
                  <a:cubicBezTo>
                    <a:pt x="26535" y="5292"/>
                    <a:pt x="29872" y="5169"/>
                    <a:pt x="32192" y="4803"/>
                  </a:cubicBezTo>
                  <a:cubicBezTo>
                    <a:pt x="33372" y="4640"/>
                    <a:pt x="34268" y="4356"/>
                    <a:pt x="35000" y="3989"/>
                  </a:cubicBezTo>
                  <a:cubicBezTo>
                    <a:pt x="35692" y="3623"/>
                    <a:pt x="36180" y="3094"/>
                    <a:pt x="36425" y="2402"/>
                  </a:cubicBezTo>
                  <a:cubicBezTo>
                    <a:pt x="36547" y="2199"/>
                    <a:pt x="36587" y="1954"/>
                    <a:pt x="36587" y="1751"/>
                  </a:cubicBezTo>
                  <a:cubicBezTo>
                    <a:pt x="36587" y="1344"/>
                    <a:pt x="36384" y="1018"/>
                    <a:pt x="36140" y="774"/>
                  </a:cubicBezTo>
                  <a:cubicBezTo>
                    <a:pt x="35773" y="408"/>
                    <a:pt x="35244" y="245"/>
                    <a:pt x="34675" y="123"/>
                  </a:cubicBezTo>
                  <a:cubicBezTo>
                    <a:pt x="34146" y="42"/>
                    <a:pt x="33576" y="1"/>
                    <a:pt x="331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35"/>
            <p:cNvSpPr/>
            <p:nvPr/>
          </p:nvSpPr>
          <p:spPr>
            <a:xfrm>
              <a:off x="5292375" y="4676900"/>
              <a:ext cx="262500" cy="176300"/>
            </a:xfrm>
            <a:custGeom>
              <a:avLst/>
              <a:gdLst/>
              <a:ahLst/>
              <a:cxnLst/>
              <a:rect l="l" t="t" r="r" b="b"/>
              <a:pathLst>
                <a:path w="10500" h="7052" extrusionOk="0">
                  <a:moveTo>
                    <a:pt x="6975" y="1"/>
                  </a:moveTo>
                  <a:cubicBezTo>
                    <a:pt x="5952" y="1"/>
                    <a:pt x="4660" y="133"/>
                    <a:pt x="3581" y="662"/>
                  </a:cubicBezTo>
                  <a:cubicBezTo>
                    <a:pt x="2279" y="1354"/>
                    <a:pt x="1058" y="3714"/>
                    <a:pt x="366" y="5342"/>
                  </a:cubicBezTo>
                  <a:cubicBezTo>
                    <a:pt x="0" y="6156"/>
                    <a:pt x="611" y="7052"/>
                    <a:pt x="1506" y="7052"/>
                  </a:cubicBezTo>
                  <a:lnTo>
                    <a:pt x="5535" y="7052"/>
                  </a:lnTo>
                  <a:cubicBezTo>
                    <a:pt x="5861" y="7052"/>
                    <a:pt x="6227" y="6930"/>
                    <a:pt x="6430" y="6645"/>
                  </a:cubicBezTo>
                  <a:lnTo>
                    <a:pt x="10500" y="2087"/>
                  </a:lnTo>
                  <a:cubicBezTo>
                    <a:pt x="10500" y="2087"/>
                    <a:pt x="10337" y="337"/>
                    <a:pt x="8750" y="133"/>
                  </a:cubicBezTo>
                  <a:cubicBezTo>
                    <a:pt x="8750" y="133"/>
                    <a:pt x="7997" y="1"/>
                    <a:pt x="69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35"/>
            <p:cNvSpPr/>
            <p:nvPr/>
          </p:nvSpPr>
          <p:spPr>
            <a:xfrm>
              <a:off x="5442950" y="4707275"/>
              <a:ext cx="72250" cy="119475"/>
            </a:xfrm>
            <a:custGeom>
              <a:avLst/>
              <a:gdLst/>
              <a:ahLst/>
              <a:cxnLst/>
              <a:rect l="l" t="t" r="r" b="b"/>
              <a:pathLst>
                <a:path w="2890" h="4779" extrusionOk="0">
                  <a:moveTo>
                    <a:pt x="2677" y="1"/>
                  </a:moveTo>
                  <a:cubicBezTo>
                    <a:pt x="2651" y="1"/>
                    <a:pt x="2627" y="6"/>
                    <a:pt x="2605" y="17"/>
                  </a:cubicBezTo>
                  <a:cubicBezTo>
                    <a:pt x="244" y="1360"/>
                    <a:pt x="0" y="3435"/>
                    <a:pt x="0" y="4249"/>
                  </a:cubicBezTo>
                  <a:cubicBezTo>
                    <a:pt x="0" y="4494"/>
                    <a:pt x="0" y="4616"/>
                    <a:pt x="0" y="4616"/>
                  </a:cubicBezTo>
                  <a:cubicBezTo>
                    <a:pt x="41" y="4738"/>
                    <a:pt x="122" y="4778"/>
                    <a:pt x="204" y="4778"/>
                  </a:cubicBezTo>
                  <a:cubicBezTo>
                    <a:pt x="285" y="4738"/>
                    <a:pt x="367" y="4656"/>
                    <a:pt x="367" y="4575"/>
                  </a:cubicBezTo>
                  <a:lnTo>
                    <a:pt x="326" y="4494"/>
                  </a:lnTo>
                  <a:cubicBezTo>
                    <a:pt x="326" y="4453"/>
                    <a:pt x="326" y="4372"/>
                    <a:pt x="326" y="4249"/>
                  </a:cubicBezTo>
                  <a:cubicBezTo>
                    <a:pt x="326" y="3476"/>
                    <a:pt x="570" y="1563"/>
                    <a:pt x="2768" y="302"/>
                  </a:cubicBezTo>
                  <a:cubicBezTo>
                    <a:pt x="2849" y="261"/>
                    <a:pt x="2890" y="180"/>
                    <a:pt x="2849" y="98"/>
                  </a:cubicBezTo>
                  <a:cubicBezTo>
                    <a:pt x="2819" y="39"/>
                    <a:pt x="2746" y="1"/>
                    <a:pt x="26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35"/>
            <p:cNvSpPr/>
            <p:nvPr/>
          </p:nvSpPr>
          <p:spPr>
            <a:xfrm>
              <a:off x="3283975" y="4592725"/>
              <a:ext cx="2022650" cy="316425"/>
            </a:xfrm>
            <a:custGeom>
              <a:avLst/>
              <a:gdLst/>
              <a:ahLst/>
              <a:cxnLst/>
              <a:rect l="l" t="t" r="r" b="b"/>
              <a:pathLst>
                <a:path w="80906" h="12657" extrusionOk="0">
                  <a:moveTo>
                    <a:pt x="15831" y="0"/>
                  </a:moveTo>
                  <a:lnTo>
                    <a:pt x="0" y="12657"/>
                  </a:lnTo>
                  <a:lnTo>
                    <a:pt x="65075" y="12657"/>
                  </a:lnTo>
                  <a:lnTo>
                    <a:pt x="809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35"/>
            <p:cNvSpPr/>
            <p:nvPr/>
          </p:nvSpPr>
          <p:spPr>
            <a:xfrm>
              <a:off x="3274800" y="4584575"/>
              <a:ext cx="2041000" cy="332725"/>
            </a:xfrm>
            <a:custGeom>
              <a:avLst/>
              <a:gdLst/>
              <a:ahLst/>
              <a:cxnLst/>
              <a:rect l="l" t="t" r="r" b="b"/>
              <a:pathLst>
                <a:path w="81640" h="13309" extrusionOk="0">
                  <a:moveTo>
                    <a:pt x="80296" y="692"/>
                  </a:moveTo>
                  <a:lnTo>
                    <a:pt x="65340" y="12617"/>
                  </a:lnTo>
                  <a:lnTo>
                    <a:pt x="1344" y="12617"/>
                  </a:lnTo>
                  <a:lnTo>
                    <a:pt x="16320" y="692"/>
                  </a:lnTo>
                  <a:close/>
                  <a:moveTo>
                    <a:pt x="16198" y="1"/>
                  </a:moveTo>
                  <a:cubicBezTo>
                    <a:pt x="16117" y="1"/>
                    <a:pt x="16035" y="41"/>
                    <a:pt x="15995" y="82"/>
                  </a:cubicBezTo>
                  <a:lnTo>
                    <a:pt x="164" y="12698"/>
                  </a:lnTo>
                  <a:cubicBezTo>
                    <a:pt x="42" y="12779"/>
                    <a:pt x="1" y="12942"/>
                    <a:pt x="42" y="13064"/>
                  </a:cubicBezTo>
                  <a:cubicBezTo>
                    <a:pt x="82" y="13227"/>
                    <a:pt x="204" y="13309"/>
                    <a:pt x="367" y="13309"/>
                  </a:cubicBezTo>
                  <a:lnTo>
                    <a:pt x="65442" y="13309"/>
                  </a:lnTo>
                  <a:cubicBezTo>
                    <a:pt x="65523" y="13309"/>
                    <a:pt x="65605" y="13268"/>
                    <a:pt x="65645" y="13227"/>
                  </a:cubicBezTo>
                  <a:lnTo>
                    <a:pt x="81476" y="611"/>
                  </a:lnTo>
                  <a:cubicBezTo>
                    <a:pt x="81598" y="530"/>
                    <a:pt x="81639" y="367"/>
                    <a:pt x="81598" y="245"/>
                  </a:cubicBezTo>
                  <a:cubicBezTo>
                    <a:pt x="81558" y="82"/>
                    <a:pt x="81436" y="1"/>
                    <a:pt x="81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35"/>
            <p:cNvSpPr/>
            <p:nvPr/>
          </p:nvSpPr>
          <p:spPr>
            <a:xfrm>
              <a:off x="4902700" y="4584475"/>
              <a:ext cx="413100" cy="352825"/>
            </a:xfrm>
            <a:custGeom>
              <a:avLst/>
              <a:gdLst/>
              <a:ahLst/>
              <a:cxnLst/>
              <a:rect l="l" t="t" r="r" b="b"/>
              <a:pathLst>
                <a:path w="16524" h="14113" extrusionOk="0">
                  <a:moveTo>
                    <a:pt x="16180" y="1"/>
                  </a:moveTo>
                  <a:cubicBezTo>
                    <a:pt x="16104" y="1"/>
                    <a:pt x="16029" y="36"/>
                    <a:pt x="15953" y="86"/>
                  </a:cubicBezTo>
                  <a:lnTo>
                    <a:pt x="122" y="12702"/>
                  </a:lnTo>
                  <a:cubicBezTo>
                    <a:pt x="41" y="12783"/>
                    <a:pt x="0" y="12865"/>
                    <a:pt x="0" y="12987"/>
                  </a:cubicBezTo>
                  <a:lnTo>
                    <a:pt x="0" y="13760"/>
                  </a:lnTo>
                  <a:cubicBezTo>
                    <a:pt x="0" y="13882"/>
                    <a:pt x="82" y="14004"/>
                    <a:pt x="204" y="14086"/>
                  </a:cubicBezTo>
                  <a:cubicBezTo>
                    <a:pt x="254" y="14103"/>
                    <a:pt x="305" y="14113"/>
                    <a:pt x="352" y="14113"/>
                  </a:cubicBezTo>
                  <a:cubicBezTo>
                    <a:pt x="420" y="14113"/>
                    <a:pt x="482" y="14093"/>
                    <a:pt x="529" y="14045"/>
                  </a:cubicBezTo>
                  <a:lnTo>
                    <a:pt x="16360" y="1388"/>
                  </a:lnTo>
                  <a:cubicBezTo>
                    <a:pt x="16442" y="1348"/>
                    <a:pt x="16523" y="1225"/>
                    <a:pt x="16523" y="1144"/>
                  </a:cubicBezTo>
                  <a:lnTo>
                    <a:pt x="16523" y="330"/>
                  </a:lnTo>
                  <a:cubicBezTo>
                    <a:pt x="16523" y="208"/>
                    <a:pt x="16442" y="86"/>
                    <a:pt x="16320" y="45"/>
                  </a:cubicBezTo>
                  <a:cubicBezTo>
                    <a:pt x="16273" y="14"/>
                    <a:pt x="16226" y="1"/>
                    <a:pt x="161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35"/>
            <p:cNvSpPr/>
            <p:nvPr/>
          </p:nvSpPr>
          <p:spPr>
            <a:xfrm>
              <a:off x="3283975" y="4909125"/>
              <a:ext cx="1626875" cy="19375"/>
            </a:xfrm>
            <a:custGeom>
              <a:avLst/>
              <a:gdLst/>
              <a:ahLst/>
              <a:cxnLst/>
              <a:rect l="l" t="t" r="r" b="b"/>
              <a:pathLst>
                <a:path w="65075" h="775" extrusionOk="0">
                  <a:moveTo>
                    <a:pt x="0" y="1"/>
                  </a:moveTo>
                  <a:lnTo>
                    <a:pt x="0" y="774"/>
                  </a:lnTo>
                  <a:lnTo>
                    <a:pt x="65075" y="774"/>
                  </a:lnTo>
                  <a:lnTo>
                    <a:pt x="650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35"/>
            <p:cNvSpPr/>
            <p:nvPr/>
          </p:nvSpPr>
          <p:spPr>
            <a:xfrm>
              <a:off x="3274800" y="4899975"/>
              <a:ext cx="1645225" cy="37675"/>
            </a:xfrm>
            <a:custGeom>
              <a:avLst/>
              <a:gdLst/>
              <a:ahLst/>
              <a:cxnLst/>
              <a:rect l="l" t="t" r="r" b="b"/>
              <a:pathLst>
                <a:path w="65809" h="1507" extrusionOk="0">
                  <a:moveTo>
                    <a:pt x="65116" y="693"/>
                  </a:moveTo>
                  <a:lnTo>
                    <a:pt x="65116" y="815"/>
                  </a:lnTo>
                  <a:lnTo>
                    <a:pt x="693" y="815"/>
                  </a:lnTo>
                  <a:lnTo>
                    <a:pt x="693" y="693"/>
                  </a:lnTo>
                  <a:close/>
                  <a:moveTo>
                    <a:pt x="367" y="1"/>
                  </a:moveTo>
                  <a:cubicBezTo>
                    <a:pt x="286" y="1"/>
                    <a:pt x="164" y="41"/>
                    <a:pt x="123" y="123"/>
                  </a:cubicBezTo>
                  <a:cubicBezTo>
                    <a:pt x="42" y="163"/>
                    <a:pt x="1" y="286"/>
                    <a:pt x="1" y="367"/>
                  </a:cubicBezTo>
                  <a:lnTo>
                    <a:pt x="1" y="1140"/>
                  </a:lnTo>
                  <a:cubicBezTo>
                    <a:pt x="1" y="1222"/>
                    <a:pt x="42" y="1344"/>
                    <a:pt x="123" y="1384"/>
                  </a:cubicBezTo>
                  <a:cubicBezTo>
                    <a:pt x="164" y="1466"/>
                    <a:pt x="286" y="1506"/>
                    <a:pt x="367" y="1506"/>
                  </a:cubicBezTo>
                  <a:lnTo>
                    <a:pt x="65442" y="1506"/>
                  </a:lnTo>
                  <a:cubicBezTo>
                    <a:pt x="65523" y="1506"/>
                    <a:pt x="65645" y="1466"/>
                    <a:pt x="65686" y="1384"/>
                  </a:cubicBezTo>
                  <a:cubicBezTo>
                    <a:pt x="65767" y="1344"/>
                    <a:pt x="65808" y="1222"/>
                    <a:pt x="65808" y="1140"/>
                  </a:cubicBezTo>
                  <a:lnTo>
                    <a:pt x="65808" y="367"/>
                  </a:lnTo>
                  <a:cubicBezTo>
                    <a:pt x="65808" y="286"/>
                    <a:pt x="65767" y="163"/>
                    <a:pt x="65686" y="123"/>
                  </a:cubicBezTo>
                  <a:cubicBezTo>
                    <a:pt x="65645" y="41"/>
                    <a:pt x="65523" y="1"/>
                    <a:pt x="654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35"/>
            <p:cNvSpPr/>
            <p:nvPr/>
          </p:nvSpPr>
          <p:spPr>
            <a:xfrm>
              <a:off x="3753000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59" y="1710"/>
                  </a:lnTo>
                  <a:lnTo>
                    <a:pt x="1343" y="1710"/>
                  </a:lnTo>
                  <a:lnTo>
                    <a:pt x="2587" y="692"/>
                  </a:lnTo>
                  <a:close/>
                  <a:moveTo>
                    <a:pt x="2442" y="0"/>
                  </a:moveTo>
                  <a:cubicBezTo>
                    <a:pt x="2361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1"/>
                    <a:pt x="367" y="2401"/>
                  </a:cubicBezTo>
                  <a:lnTo>
                    <a:pt x="4681" y="2401"/>
                  </a:lnTo>
                  <a:cubicBezTo>
                    <a:pt x="4721" y="2401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4"/>
                  </a:cubicBezTo>
                  <a:cubicBezTo>
                    <a:pt x="7041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35"/>
            <p:cNvSpPr/>
            <p:nvPr/>
          </p:nvSpPr>
          <p:spPr>
            <a:xfrm>
              <a:off x="3860850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18" y="1710"/>
                  </a:lnTo>
                  <a:lnTo>
                    <a:pt x="1303" y="1710"/>
                  </a:lnTo>
                  <a:lnTo>
                    <a:pt x="2546" y="692"/>
                  </a:lnTo>
                  <a:close/>
                  <a:moveTo>
                    <a:pt x="2442" y="0"/>
                  </a:moveTo>
                  <a:cubicBezTo>
                    <a:pt x="2361" y="0"/>
                    <a:pt x="2279" y="41"/>
                    <a:pt x="2239" y="82"/>
                  </a:cubicBezTo>
                  <a:lnTo>
                    <a:pt x="122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1"/>
                    <a:pt x="367" y="2401"/>
                  </a:cubicBezTo>
                  <a:lnTo>
                    <a:pt x="4640" y="2401"/>
                  </a:lnTo>
                  <a:cubicBezTo>
                    <a:pt x="4721" y="2401"/>
                    <a:pt x="4803" y="2361"/>
                    <a:pt x="4843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41" y="244"/>
                  </a:cubicBezTo>
                  <a:cubicBezTo>
                    <a:pt x="7000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35"/>
            <p:cNvSpPr/>
            <p:nvPr/>
          </p:nvSpPr>
          <p:spPr>
            <a:xfrm>
              <a:off x="3645150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20" y="692"/>
                  </a:moveTo>
                  <a:lnTo>
                    <a:pt x="4559" y="1710"/>
                  </a:lnTo>
                  <a:lnTo>
                    <a:pt x="1344" y="1710"/>
                  </a:lnTo>
                  <a:lnTo>
                    <a:pt x="2587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1" y="2035"/>
                    <a:pt x="41" y="2157"/>
                  </a:cubicBezTo>
                  <a:cubicBezTo>
                    <a:pt x="123" y="2279"/>
                    <a:pt x="245" y="2401"/>
                    <a:pt x="367" y="2401"/>
                  </a:cubicBezTo>
                  <a:lnTo>
                    <a:pt x="4681" y="2401"/>
                  </a:lnTo>
                  <a:cubicBezTo>
                    <a:pt x="4762" y="2401"/>
                    <a:pt x="4844" y="2361"/>
                    <a:pt x="4884" y="2320"/>
                  </a:cubicBezTo>
                  <a:lnTo>
                    <a:pt x="7000" y="611"/>
                  </a:lnTo>
                  <a:cubicBezTo>
                    <a:pt x="7082" y="529"/>
                    <a:pt x="7123" y="367"/>
                    <a:pt x="7082" y="244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35"/>
            <p:cNvSpPr/>
            <p:nvPr/>
          </p:nvSpPr>
          <p:spPr>
            <a:xfrm>
              <a:off x="3698050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45" y="693"/>
                  </a:moveTo>
                  <a:lnTo>
                    <a:pt x="4518" y="1669"/>
                  </a:lnTo>
                  <a:lnTo>
                    <a:pt x="1303" y="1669"/>
                  </a:lnTo>
                  <a:lnTo>
                    <a:pt x="2565" y="693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23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0"/>
                    <a:pt x="488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01" y="82"/>
                    <a:pt x="6879" y="1"/>
                    <a:pt x="67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35"/>
            <p:cNvSpPr/>
            <p:nvPr/>
          </p:nvSpPr>
          <p:spPr>
            <a:xfrm>
              <a:off x="3857800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36" y="1710"/>
                  </a:lnTo>
                  <a:lnTo>
                    <a:pt x="1303" y="1710"/>
                  </a:lnTo>
                  <a:lnTo>
                    <a:pt x="2564" y="692"/>
                  </a:lnTo>
                  <a:close/>
                  <a:moveTo>
                    <a:pt x="2442" y="0"/>
                  </a:moveTo>
                  <a:cubicBezTo>
                    <a:pt x="2361" y="0"/>
                    <a:pt x="2279" y="41"/>
                    <a:pt x="2239" y="82"/>
                  </a:cubicBezTo>
                  <a:lnTo>
                    <a:pt x="122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2"/>
                    <a:pt x="367" y="2402"/>
                  </a:cubicBezTo>
                  <a:lnTo>
                    <a:pt x="4640" y="2402"/>
                  </a:lnTo>
                  <a:cubicBezTo>
                    <a:pt x="4721" y="2402"/>
                    <a:pt x="4803" y="2361"/>
                    <a:pt x="4884" y="2320"/>
                  </a:cubicBezTo>
                  <a:lnTo>
                    <a:pt x="6959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00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35"/>
            <p:cNvSpPr/>
            <p:nvPr/>
          </p:nvSpPr>
          <p:spPr>
            <a:xfrm>
              <a:off x="3749950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05" y="692"/>
                  </a:moveTo>
                  <a:lnTo>
                    <a:pt x="4558" y="1710"/>
                  </a:lnTo>
                  <a:lnTo>
                    <a:pt x="1343" y="1710"/>
                  </a:lnTo>
                  <a:lnTo>
                    <a:pt x="2564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45" y="2402"/>
                    <a:pt x="367" y="2402"/>
                  </a:cubicBezTo>
                  <a:lnTo>
                    <a:pt x="4681" y="2402"/>
                  </a:lnTo>
                  <a:cubicBezTo>
                    <a:pt x="4762" y="2402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35"/>
            <p:cNvSpPr/>
            <p:nvPr/>
          </p:nvSpPr>
          <p:spPr>
            <a:xfrm>
              <a:off x="3967675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20" y="692"/>
                  </a:moveTo>
                  <a:lnTo>
                    <a:pt x="4559" y="1710"/>
                  </a:lnTo>
                  <a:lnTo>
                    <a:pt x="1344" y="1710"/>
                  </a:lnTo>
                  <a:lnTo>
                    <a:pt x="2587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1" y="2035"/>
                    <a:pt x="41" y="2157"/>
                  </a:cubicBezTo>
                  <a:cubicBezTo>
                    <a:pt x="82" y="2279"/>
                    <a:pt x="245" y="2401"/>
                    <a:pt x="367" y="2401"/>
                  </a:cubicBezTo>
                  <a:lnTo>
                    <a:pt x="4681" y="2401"/>
                  </a:lnTo>
                  <a:cubicBezTo>
                    <a:pt x="4762" y="2401"/>
                    <a:pt x="4844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3" y="367"/>
                    <a:pt x="7082" y="244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35"/>
            <p:cNvSpPr/>
            <p:nvPr/>
          </p:nvSpPr>
          <p:spPr>
            <a:xfrm>
              <a:off x="4504875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20" y="692"/>
                  </a:moveTo>
                  <a:lnTo>
                    <a:pt x="4559" y="1710"/>
                  </a:lnTo>
                  <a:lnTo>
                    <a:pt x="1344" y="1710"/>
                  </a:lnTo>
                  <a:lnTo>
                    <a:pt x="2587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1" y="2035"/>
                    <a:pt x="41" y="2157"/>
                  </a:cubicBezTo>
                  <a:cubicBezTo>
                    <a:pt x="123" y="2279"/>
                    <a:pt x="245" y="2401"/>
                    <a:pt x="367" y="2401"/>
                  </a:cubicBezTo>
                  <a:lnTo>
                    <a:pt x="4681" y="2401"/>
                  </a:lnTo>
                  <a:cubicBezTo>
                    <a:pt x="4762" y="2401"/>
                    <a:pt x="4844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3" y="367"/>
                    <a:pt x="7082" y="244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35"/>
            <p:cNvSpPr/>
            <p:nvPr/>
          </p:nvSpPr>
          <p:spPr>
            <a:xfrm>
              <a:off x="3964625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20" y="692"/>
                  </a:moveTo>
                  <a:lnTo>
                    <a:pt x="4577" y="1710"/>
                  </a:lnTo>
                  <a:lnTo>
                    <a:pt x="1343" y="1710"/>
                  </a:lnTo>
                  <a:lnTo>
                    <a:pt x="2605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7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123" y="2279"/>
                    <a:pt x="245" y="2402"/>
                    <a:pt x="367" y="2402"/>
                  </a:cubicBezTo>
                  <a:lnTo>
                    <a:pt x="4681" y="2402"/>
                  </a:lnTo>
                  <a:cubicBezTo>
                    <a:pt x="4762" y="2402"/>
                    <a:pt x="4843" y="2361"/>
                    <a:pt x="4884" y="2320"/>
                  </a:cubicBezTo>
                  <a:lnTo>
                    <a:pt x="7000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35"/>
            <p:cNvSpPr/>
            <p:nvPr/>
          </p:nvSpPr>
          <p:spPr>
            <a:xfrm>
              <a:off x="4075525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18" y="1710"/>
                  </a:lnTo>
                  <a:lnTo>
                    <a:pt x="1303" y="1710"/>
                  </a:lnTo>
                  <a:lnTo>
                    <a:pt x="2546" y="692"/>
                  </a:lnTo>
                  <a:close/>
                  <a:moveTo>
                    <a:pt x="2442" y="0"/>
                  </a:moveTo>
                  <a:cubicBezTo>
                    <a:pt x="2361" y="0"/>
                    <a:pt x="2279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1"/>
                    <a:pt x="367" y="2401"/>
                  </a:cubicBezTo>
                  <a:lnTo>
                    <a:pt x="4640" y="2401"/>
                  </a:lnTo>
                  <a:cubicBezTo>
                    <a:pt x="4721" y="2401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4"/>
                  </a:cubicBezTo>
                  <a:cubicBezTo>
                    <a:pt x="7000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35"/>
            <p:cNvSpPr/>
            <p:nvPr/>
          </p:nvSpPr>
          <p:spPr>
            <a:xfrm>
              <a:off x="4719550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20" y="692"/>
                  </a:moveTo>
                  <a:lnTo>
                    <a:pt x="4559" y="1710"/>
                  </a:lnTo>
                  <a:lnTo>
                    <a:pt x="1359" y="1710"/>
                  </a:lnTo>
                  <a:lnTo>
                    <a:pt x="2605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80" y="82"/>
                  </a:cubicBezTo>
                  <a:lnTo>
                    <a:pt x="163" y="1791"/>
                  </a:lnTo>
                  <a:cubicBezTo>
                    <a:pt x="41" y="1872"/>
                    <a:pt x="1" y="2035"/>
                    <a:pt x="82" y="2157"/>
                  </a:cubicBezTo>
                  <a:cubicBezTo>
                    <a:pt x="123" y="2279"/>
                    <a:pt x="245" y="2401"/>
                    <a:pt x="367" y="2401"/>
                  </a:cubicBezTo>
                  <a:lnTo>
                    <a:pt x="4681" y="2401"/>
                  </a:lnTo>
                  <a:cubicBezTo>
                    <a:pt x="4762" y="2401"/>
                    <a:pt x="4844" y="2361"/>
                    <a:pt x="4884" y="2320"/>
                  </a:cubicBezTo>
                  <a:lnTo>
                    <a:pt x="7001" y="611"/>
                  </a:lnTo>
                  <a:cubicBezTo>
                    <a:pt x="7082" y="529"/>
                    <a:pt x="7123" y="367"/>
                    <a:pt x="7082" y="244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35"/>
            <p:cNvSpPr/>
            <p:nvPr/>
          </p:nvSpPr>
          <p:spPr>
            <a:xfrm>
              <a:off x="4772450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59" y="1669"/>
                  </a:lnTo>
                  <a:lnTo>
                    <a:pt x="1338" y="1669"/>
                  </a:lnTo>
                  <a:lnTo>
                    <a:pt x="2565" y="693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0"/>
                    <a:pt x="4885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2" y="82"/>
                    <a:pt x="687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35"/>
            <p:cNvSpPr/>
            <p:nvPr/>
          </p:nvSpPr>
          <p:spPr>
            <a:xfrm>
              <a:off x="4612725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59" y="1710"/>
                  </a:lnTo>
                  <a:lnTo>
                    <a:pt x="1303" y="1710"/>
                  </a:lnTo>
                  <a:lnTo>
                    <a:pt x="2546" y="692"/>
                  </a:lnTo>
                  <a:close/>
                  <a:moveTo>
                    <a:pt x="2442" y="0"/>
                  </a:moveTo>
                  <a:cubicBezTo>
                    <a:pt x="2361" y="0"/>
                    <a:pt x="228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1" y="2035"/>
                    <a:pt x="41" y="2157"/>
                  </a:cubicBezTo>
                  <a:cubicBezTo>
                    <a:pt x="82" y="2279"/>
                    <a:pt x="204" y="2401"/>
                    <a:pt x="367" y="2401"/>
                  </a:cubicBezTo>
                  <a:lnTo>
                    <a:pt x="4640" y="2401"/>
                  </a:lnTo>
                  <a:cubicBezTo>
                    <a:pt x="4721" y="2401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4"/>
                  </a:cubicBezTo>
                  <a:cubicBezTo>
                    <a:pt x="7041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35"/>
            <p:cNvSpPr/>
            <p:nvPr/>
          </p:nvSpPr>
          <p:spPr>
            <a:xfrm>
              <a:off x="4398050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18" y="1710"/>
                  </a:lnTo>
                  <a:lnTo>
                    <a:pt x="1303" y="1710"/>
                  </a:lnTo>
                  <a:lnTo>
                    <a:pt x="2546" y="692"/>
                  </a:lnTo>
                  <a:close/>
                  <a:moveTo>
                    <a:pt x="2442" y="0"/>
                  </a:moveTo>
                  <a:cubicBezTo>
                    <a:pt x="2361" y="0"/>
                    <a:pt x="2279" y="41"/>
                    <a:pt x="2239" y="82"/>
                  </a:cubicBezTo>
                  <a:lnTo>
                    <a:pt x="12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1"/>
                    <a:pt x="367" y="2401"/>
                  </a:cubicBezTo>
                  <a:lnTo>
                    <a:pt x="4640" y="2401"/>
                  </a:lnTo>
                  <a:cubicBezTo>
                    <a:pt x="4721" y="2401"/>
                    <a:pt x="4803" y="2361"/>
                    <a:pt x="4843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41" y="244"/>
                  </a:cubicBezTo>
                  <a:cubicBezTo>
                    <a:pt x="7000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35"/>
            <p:cNvSpPr/>
            <p:nvPr/>
          </p:nvSpPr>
          <p:spPr>
            <a:xfrm>
              <a:off x="4182350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20" y="692"/>
                  </a:moveTo>
                  <a:lnTo>
                    <a:pt x="4559" y="1710"/>
                  </a:lnTo>
                  <a:lnTo>
                    <a:pt x="1344" y="1710"/>
                  </a:lnTo>
                  <a:lnTo>
                    <a:pt x="2587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80" y="82"/>
                  </a:cubicBezTo>
                  <a:lnTo>
                    <a:pt x="163" y="1791"/>
                  </a:lnTo>
                  <a:cubicBezTo>
                    <a:pt x="41" y="1872"/>
                    <a:pt x="1" y="2035"/>
                    <a:pt x="82" y="2157"/>
                  </a:cubicBezTo>
                  <a:cubicBezTo>
                    <a:pt x="123" y="2279"/>
                    <a:pt x="245" y="2401"/>
                    <a:pt x="367" y="2401"/>
                  </a:cubicBezTo>
                  <a:lnTo>
                    <a:pt x="4681" y="2401"/>
                  </a:lnTo>
                  <a:cubicBezTo>
                    <a:pt x="4762" y="2401"/>
                    <a:pt x="4844" y="2361"/>
                    <a:pt x="4884" y="2320"/>
                  </a:cubicBezTo>
                  <a:lnTo>
                    <a:pt x="7001" y="611"/>
                  </a:lnTo>
                  <a:cubicBezTo>
                    <a:pt x="7082" y="529"/>
                    <a:pt x="7123" y="367"/>
                    <a:pt x="7082" y="244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35"/>
            <p:cNvSpPr/>
            <p:nvPr/>
          </p:nvSpPr>
          <p:spPr>
            <a:xfrm>
              <a:off x="4290200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80" y="692"/>
                  </a:moveTo>
                  <a:lnTo>
                    <a:pt x="4559" y="1710"/>
                  </a:lnTo>
                  <a:lnTo>
                    <a:pt x="1344" y="1710"/>
                  </a:lnTo>
                  <a:lnTo>
                    <a:pt x="2587" y="692"/>
                  </a:lnTo>
                  <a:close/>
                  <a:moveTo>
                    <a:pt x="2442" y="0"/>
                  </a:moveTo>
                  <a:cubicBezTo>
                    <a:pt x="2402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1" y="2035"/>
                    <a:pt x="41" y="2157"/>
                  </a:cubicBezTo>
                  <a:cubicBezTo>
                    <a:pt x="82" y="2279"/>
                    <a:pt x="204" y="2401"/>
                    <a:pt x="367" y="2401"/>
                  </a:cubicBezTo>
                  <a:lnTo>
                    <a:pt x="4681" y="2401"/>
                  </a:lnTo>
                  <a:cubicBezTo>
                    <a:pt x="4762" y="2401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3" y="367"/>
                    <a:pt x="7082" y="244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35"/>
            <p:cNvSpPr/>
            <p:nvPr/>
          </p:nvSpPr>
          <p:spPr>
            <a:xfrm>
              <a:off x="4395000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36" y="1710"/>
                  </a:lnTo>
                  <a:lnTo>
                    <a:pt x="1303" y="1710"/>
                  </a:lnTo>
                  <a:lnTo>
                    <a:pt x="2564" y="692"/>
                  </a:lnTo>
                  <a:close/>
                  <a:moveTo>
                    <a:pt x="2442" y="0"/>
                  </a:moveTo>
                  <a:cubicBezTo>
                    <a:pt x="2361" y="0"/>
                    <a:pt x="2279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2"/>
                    <a:pt x="367" y="2402"/>
                  </a:cubicBezTo>
                  <a:lnTo>
                    <a:pt x="4640" y="2402"/>
                  </a:lnTo>
                  <a:cubicBezTo>
                    <a:pt x="4721" y="2402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41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35"/>
            <p:cNvSpPr/>
            <p:nvPr/>
          </p:nvSpPr>
          <p:spPr>
            <a:xfrm>
              <a:off x="4557775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18" y="1669"/>
                  </a:lnTo>
                  <a:lnTo>
                    <a:pt x="1303" y="1669"/>
                  </a:lnTo>
                  <a:lnTo>
                    <a:pt x="2543" y="693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23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0"/>
                    <a:pt x="484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41" y="204"/>
                  </a:cubicBezTo>
                  <a:cubicBezTo>
                    <a:pt x="7001" y="82"/>
                    <a:pt x="687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35"/>
            <p:cNvSpPr/>
            <p:nvPr/>
          </p:nvSpPr>
          <p:spPr>
            <a:xfrm>
              <a:off x="4342100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820" y="693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3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79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81" y="2117"/>
                  </a:cubicBezTo>
                  <a:cubicBezTo>
                    <a:pt x="122" y="2280"/>
                    <a:pt x="244" y="2361"/>
                    <a:pt x="366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7000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35"/>
            <p:cNvSpPr/>
            <p:nvPr/>
          </p:nvSpPr>
          <p:spPr>
            <a:xfrm>
              <a:off x="4127400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821" y="693"/>
                  </a:moveTo>
                  <a:lnTo>
                    <a:pt x="4559" y="1669"/>
                  </a:lnTo>
                  <a:lnTo>
                    <a:pt x="1344" y="1669"/>
                  </a:lnTo>
                  <a:lnTo>
                    <a:pt x="2584" y="693"/>
                  </a:lnTo>
                  <a:close/>
                  <a:moveTo>
                    <a:pt x="2484" y="1"/>
                  </a:moveTo>
                  <a:cubicBezTo>
                    <a:pt x="2402" y="1"/>
                    <a:pt x="2321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45" y="2361"/>
                    <a:pt x="367" y="2361"/>
                  </a:cubicBezTo>
                  <a:lnTo>
                    <a:pt x="4681" y="2361"/>
                  </a:lnTo>
                  <a:cubicBezTo>
                    <a:pt x="4763" y="2361"/>
                    <a:pt x="4844" y="2320"/>
                    <a:pt x="4885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2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35"/>
            <p:cNvSpPr/>
            <p:nvPr/>
          </p:nvSpPr>
          <p:spPr>
            <a:xfrm>
              <a:off x="4449925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59" y="1669"/>
                  </a:lnTo>
                  <a:lnTo>
                    <a:pt x="1344" y="1669"/>
                  </a:lnTo>
                  <a:lnTo>
                    <a:pt x="2584" y="693"/>
                  </a:lnTo>
                  <a:close/>
                  <a:moveTo>
                    <a:pt x="2443" y="1"/>
                  </a:moveTo>
                  <a:cubicBezTo>
                    <a:pt x="2402" y="1"/>
                    <a:pt x="2321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81" y="2361"/>
                  </a:lnTo>
                  <a:cubicBezTo>
                    <a:pt x="4763" y="2361"/>
                    <a:pt x="4803" y="2320"/>
                    <a:pt x="4885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2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35"/>
            <p:cNvSpPr/>
            <p:nvPr/>
          </p:nvSpPr>
          <p:spPr>
            <a:xfrm>
              <a:off x="4072475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36" y="1710"/>
                  </a:lnTo>
                  <a:lnTo>
                    <a:pt x="1343" y="1710"/>
                  </a:lnTo>
                  <a:lnTo>
                    <a:pt x="2564" y="692"/>
                  </a:lnTo>
                  <a:close/>
                  <a:moveTo>
                    <a:pt x="2442" y="0"/>
                  </a:moveTo>
                  <a:cubicBezTo>
                    <a:pt x="2361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2"/>
                    <a:pt x="367" y="2402"/>
                  </a:cubicBezTo>
                  <a:lnTo>
                    <a:pt x="4681" y="2402"/>
                  </a:lnTo>
                  <a:cubicBezTo>
                    <a:pt x="4721" y="2402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41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35"/>
            <p:cNvSpPr/>
            <p:nvPr/>
          </p:nvSpPr>
          <p:spPr>
            <a:xfrm>
              <a:off x="3804900" y="4721925"/>
              <a:ext cx="178050" cy="59050"/>
            </a:xfrm>
            <a:custGeom>
              <a:avLst/>
              <a:gdLst/>
              <a:ahLst/>
              <a:cxnLst/>
              <a:rect l="l" t="t" r="r" b="b"/>
              <a:pathLst>
                <a:path w="7122" h="2362" extrusionOk="0">
                  <a:moveTo>
                    <a:pt x="5820" y="693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3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38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122" y="2280"/>
                    <a:pt x="244" y="2361"/>
                    <a:pt x="366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7000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35"/>
            <p:cNvSpPr/>
            <p:nvPr/>
          </p:nvSpPr>
          <p:spPr>
            <a:xfrm>
              <a:off x="4020575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18" y="1669"/>
                  </a:lnTo>
                  <a:lnTo>
                    <a:pt x="1303" y="1669"/>
                  </a:lnTo>
                  <a:lnTo>
                    <a:pt x="2543" y="693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23" y="1751"/>
                  </a:lnTo>
                  <a:cubicBezTo>
                    <a:pt x="41" y="1832"/>
                    <a:pt x="1" y="1995"/>
                    <a:pt x="41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0"/>
                    <a:pt x="484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41" y="204"/>
                  </a:cubicBezTo>
                  <a:cubicBezTo>
                    <a:pt x="7001" y="82"/>
                    <a:pt x="6879" y="1"/>
                    <a:pt x="67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35"/>
            <p:cNvSpPr/>
            <p:nvPr/>
          </p:nvSpPr>
          <p:spPr>
            <a:xfrm>
              <a:off x="3912725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59" y="1669"/>
                  </a:lnTo>
                  <a:lnTo>
                    <a:pt x="1344" y="1669"/>
                  </a:lnTo>
                  <a:lnTo>
                    <a:pt x="2584" y="693"/>
                  </a:lnTo>
                  <a:close/>
                  <a:moveTo>
                    <a:pt x="2443" y="1"/>
                  </a:moveTo>
                  <a:cubicBezTo>
                    <a:pt x="2361" y="1"/>
                    <a:pt x="2321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81" y="2361"/>
                  </a:lnTo>
                  <a:cubicBezTo>
                    <a:pt x="4722" y="2361"/>
                    <a:pt x="4803" y="2320"/>
                    <a:pt x="4885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2" y="82"/>
                    <a:pt x="6879" y="1"/>
                    <a:pt x="67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35"/>
            <p:cNvSpPr/>
            <p:nvPr/>
          </p:nvSpPr>
          <p:spPr>
            <a:xfrm>
              <a:off x="4235250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18" y="1669"/>
                  </a:lnTo>
                  <a:lnTo>
                    <a:pt x="1303" y="1669"/>
                  </a:lnTo>
                  <a:lnTo>
                    <a:pt x="2543" y="693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0"/>
                    <a:pt x="4885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01" y="82"/>
                    <a:pt x="687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35"/>
            <p:cNvSpPr/>
            <p:nvPr/>
          </p:nvSpPr>
          <p:spPr>
            <a:xfrm>
              <a:off x="4287150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20" y="692"/>
                  </a:moveTo>
                  <a:lnTo>
                    <a:pt x="4577" y="1710"/>
                  </a:lnTo>
                  <a:lnTo>
                    <a:pt x="1343" y="1710"/>
                  </a:lnTo>
                  <a:lnTo>
                    <a:pt x="2605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123" y="2279"/>
                    <a:pt x="245" y="2402"/>
                    <a:pt x="367" y="2402"/>
                  </a:cubicBezTo>
                  <a:lnTo>
                    <a:pt x="4681" y="2402"/>
                  </a:lnTo>
                  <a:cubicBezTo>
                    <a:pt x="4762" y="2402"/>
                    <a:pt x="484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35"/>
            <p:cNvSpPr/>
            <p:nvPr/>
          </p:nvSpPr>
          <p:spPr>
            <a:xfrm>
              <a:off x="4824350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20" y="692"/>
                  </a:moveTo>
                  <a:lnTo>
                    <a:pt x="4559" y="1710"/>
                  </a:lnTo>
                  <a:lnTo>
                    <a:pt x="1333" y="1710"/>
                  </a:lnTo>
                  <a:lnTo>
                    <a:pt x="2605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123" y="2279"/>
                    <a:pt x="245" y="2402"/>
                    <a:pt x="367" y="2402"/>
                  </a:cubicBezTo>
                  <a:lnTo>
                    <a:pt x="4681" y="2402"/>
                  </a:lnTo>
                  <a:cubicBezTo>
                    <a:pt x="4762" y="2402"/>
                    <a:pt x="484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35"/>
            <p:cNvSpPr/>
            <p:nvPr/>
          </p:nvSpPr>
          <p:spPr>
            <a:xfrm>
              <a:off x="4180325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36" y="1710"/>
                  </a:lnTo>
                  <a:lnTo>
                    <a:pt x="1303" y="1710"/>
                  </a:lnTo>
                  <a:lnTo>
                    <a:pt x="2564" y="692"/>
                  </a:lnTo>
                  <a:close/>
                  <a:moveTo>
                    <a:pt x="2442" y="0"/>
                  </a:moveTo>
                  <a:cubicBezTo>
                    <a:pt x="2361" y="0"/>
                    <a:pt x="2279" y="41"/>
                    <a:pt x="2239" y="82"/>
                  </a:cubicBezTo>
                  <a:lnTo>
                    <a:pt x="122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2"/>
                    <a:pt x="367" y="2402"/>
                  </a:cubicBezTo>
                  <a:lnTo>
                    <a:pt x="4640" y="2402"/>
                  </a:lnTo>
                  <a:cubicBezTo>
                    <a:pt x="4721" y="2402"/>
                    <a:pt x="4802" y="2361"/>
                    <a:pt x="4843" y="2320"/>
                  </a:cubicBezTo>
                  <a:lnTo>
                    <a:pt x="6959" y="611"/>
                  </a:lnTo>
                  <a:cubicBezTo>
                    <a:pt x="7082" y="529"/>
                    <a:pt x="7122" y="367"/>
                    <a:pt x="7041" y="245"/>
                  </a:cubicBezTo>
                  <a:cubicBezTo>
                    <a:pt x="7000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35"/>
            <p:cNvSpPr/>
            <p:nvPr/>
          </p:nvSpPr>
          <p:spPr>
            <a:xfrm>
              <a:off x="4609675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36" y="1710"/>
                  </a:lnTo>
                  <a:lnTo>
                    <a:pt x="1343" y="1710"/>
                  </a:lnTo>
                  <a:lnTo>
                    <a:pt x="2564" y="692"/>
                  </a:lnTo>
                  <a:close/>
                  <a:moveTo>
                    <a:pt x="2442" y="0"/>
                  </a:moveTo>
                  <a:cubicBezTo>
                    <a:pt x="2402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2"/>
                    <a:pt x="367" y="2402"/>
                  </a:cubicBezTo>
                  <a:lnTo>
                    <a:pt x="4681" y="2402"/>
                  </a:lnTo>
                  <a:cubicBezTo>
                    <a:pt x="4762" y="2402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35"/>
            <p:cNvSpPr/>
            <p:nvPr/>
          </p:nvSpPr>
          <p:spPr>
            <a:xfrm>
              <a:off x="4717525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36" y="1710"/>
                  </a:lnTo>
                  <a:lnTo>
                    <a:pt x="1303" y="1710"/>
                  </a:lnTo>
                  <a:lnTo>
                    <a:pt x="2564" y="692"/>
                  </a:lnTo>
                  <a:close/>
                  <a:moveTo>
                    <a:pt x="2442" y="0"/>
                  </a:moveTo>
                  <a:cubicBezTo>
                    <a:pt x="2361" y="0"/>
                    <a:pt x="2279" y="41"/>
                    <a:pt x="2239" y="82"/>
                  </a:cubicBezTo>
                  <a:lnTo>
                    <a:pt x="122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2"/>
                    <a:pt x="367" y="2402"/>
                  </a:cubicBezTo>
                  <a:lnTo>
                    <a:pt x="4640" y="2402"/>
                  </a:lnTo>
                  <a:cubicBezTo>
                    <a:pt x="4721" y="2402"/>
                    <a:pt x="4803" y="2361"/>
                    <a:pt x="4843" y="2320"/>
                  </a:cubicBezTo>
                  <a:lnTo>
                    <a:pt x="6959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00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35"/>
            <p:cNvSpPr/>
            <p:nvPr/>
          </p:nvSpPr>
          <p:spPr>
            <a:xfrm>
              <a:off x="4664625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820" y="693"/>
                  </a:moveTo>
                  <a:lnTo>
                    <a:pt x="4558" y="1669"/>
                  </a:lnTo>
                  <a:lnTo>
                    <a:pt x="1352" y="1669"/>
                  </a:lnTo>
                  <a:lnTo>
                    <a:pt x="2605" y="693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38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122" y="2280"/>
                    <a:pt x="244" y="2361"/>
                    <a:pt x="366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6959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35"/>
            <p:cNvSpPr/>
            <p:nvPr/>
          </p:nvSpPr>
          <p:spPr>
            <a:xfrm>
              <a:off x="4501825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820" y="692"/>
                  </a:moveTo>
                  <a:lnTo>
                    <a:pt x="4577" y="1710"/>
                  </a:lnTo>
                  <a:lnTo>
                    <a:pt x="1344" y="1710"/>
                  </a:lnTo>
                  <a:lnTo>
                    <a:pt x="2605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80" y="82"/>
                  </a:cubicBezTo>
                  <a:lnTo>
                    <a:pt x="163" y="1791"/>
                  </a:lnTo>
                  <a:cubicBezTo>
                    <a:pt x="41" y="1872"/>
                    <a:pt x="1" y="2035"/>
                    <a:pt x="82" y="2157"/>
                  </a:cubicBezTo>
                  <a:cubicBezTo>
                    <a:pt x="123" y="2279"/>
                    <a:pt x="245" y="2402"/>
                    <a:pt x="367" y="2402"/>
                  </a:cubicBezTo>
                  <a:lnTo>
                    <a:pt x="4681" y="2402"/>
                  </a:lnTo>
                  <a:cubicBezTo>
                    <a:pt x="4762" y="2402"/>
                    <a:pt x="4843" y="2361"/>
                    <a:pt x="4884" y="2320"/>
                  </a:cubicBezTo>
                  <a:lnTo>
                    <a:pt x="7000" y="611"/>
                  </a:lnTo>
                  <a:cubicBezTo>
                    <a:pt x="7082" y="529"/>
                    <a:pt x="7123" y="367"/>
                    <a:pt x="7082" y="245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35"/>
            <p:cNvSpPr/>
            <p:nvPr/>
          </p:nvSpPr>
          <p:spPr>
            <a:xfrm>
              <a:off x="4238300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780" y="692"/>
                  </a:moveTo>
                  <a:lnTo>
                    <a:pt x="4518" y="1669"/>
                  </a:lnTo>
                  <a:lnTo>
                    <a:pt x="1303" y="1669"/>
                  </a:lnTo>
                  <a:lnTo>
                    <a:pt x="2543" y="692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23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0"/>
                    <a:pt x="484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42" y="204"/>
                  </a:cubicBezTo>
                  <a:cubicBezTo>
                    <a:pt x="7001" y="82"/>
                    <a:pt x="687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35"/>
            <p:cNvSpPr/>
            <p:nvPr/>
          </p:nvSpPr>
          <p:spPr>
            <a:xfrm>
              <a:off x="4345150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820" y="692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2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39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122" y="2280"/>
                    <a:pt x="244" y="2361"/>
                    <a:pt x="366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6959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35"/>
            <p:cNvSpPr/>
            <p:nvPr/>
          </p:nvSpPr>
          <p:spPr>
            <a:xfrm>
              <a:off x="4130475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779" y="692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2"/>
                  </a:lnTo>
                  <a:close/>
                  <a:moveTo>
                    <a:pt x="2442" y="1"/>
                  </a:moveTo>
                  <a:cubicBezTo>
                    <a:pt x="2401" y="1"/>
                    <a:pt x="2320" y="41"/>
                    <a:pt x="2238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81" y="2280"/>
                    <a:pt x="204" y="2361"/>
                    <a:pt x="366" y="2361"/>
                  </a:cubicBezTo>
                  <a:lnTo>
                    <a:pt x="4680" y="2361"/>
                  </a:lnTo>
                  <a:cubicBezTo>
                    <a:pt x="4721" y="2361"/>
                    <a:pt x="4802" y="2320"/>
                    <a:pt x="4884" y="2280"/>
                  </a:cubicBezTo>
                  <a:lnTo>
                    <a:pt x="6959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35"/>
            <p:cNvSpPr/>
            <p:nvPr/>
          </p:nvSpPr>
          <p:spPr>
            <a:xfrm>
              <a:off x="4453000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779" y="692"/>
                  </a:moveTo>
                  <a:lnTo>
                    <a:pt x="4517" y="1669"/>
                  </a:lnTo>
                  <a:lnTo>
                    <a:pt x="1302" y="1669"/>
                  </a:lnTo>
                  <a:lnTo>
                    <a:pt x="2542" y="692"/>
                  </a:lnTo>
                  <a:close/>
                  <a:moveTo>
                    <a:pt x="2442" y="1"/>
                  </a:moveTo>
                  <a:cubicBezTo>
                    <a:pt x="2360" y="1"/>
                    <a:pt x="2279" y="41"/>
                    <a:pt x="2238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81" y="2280"/>
                    <a:pt x="204" y="2361"/>
                    <a:pt x="366" y="2361"/>
                  </a:cubicBezTo>
                  <a:lnTo>
                    <a:pt x="4640" y="2361"/>
                  </a:lnTo>
                  <a:cubicBezTo>
                    <a:pt x="4721" y="2361"/>
                    <a:pt x="4802" y="2320"/>
                    <a:pt x="4884" y="2280"/>
                  </a:cubicBezTo>
                  <a:lnTo>
                    <a:pt x="6959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878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35"/>
            <p:cNvSpPr/>
            <p:nvPr/>
          </p:nvSpPr>
          <p:spPr>
            <a:xfrm>
              <a:off x="4022625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820" y="692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2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79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82" y="2117"/>
                  </a:cubicBezTo>
                  <a:cubicBezTo>
                    <a:pt x="122" y="2280"/>
                    <a:pt x="244" y="2361"/>
                    <a:pt x="366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7000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35"/>
            <p:cNvSpPr/>
            <p:nvPr/>
          </p:nvSpPr>
          <p:spPr>
            <a:xfrm>
              <a:off x="3915800" y="4806375"/>
              <a:ext cx="178050" cy="59025"/>
            </a:xfrm>
            <a:custGeom>
              <a:avLst/>
              <a:gdLst/>
              <a:ahLst/>
              <a:cxnLst/>
              <a:rect l="l" t="t" r="r" b="b"/>
              <a:pathLst>
                <a:path w="7122" h="2361" extrusionOk="0">
                  <a:moveTo>
                    <a:pt x="5779" y="692"/>
                  </a:moveTo>
                  <a:lnTo>
                    <a:pt x="4517" y="1669"/>
                  </a:lnTo>
                  <a:lnTo>
                    <a:pt x="1302" y="1669"/>
                  </a:lnTo>
                  <a:lnTo>
                    <a:pt x="2542" y="692"/>
                  </a:lnTo>
                  <a:close/>
                  <a:moveTo>
                    <a:pt x="2442" y="1"/>
                  </a:moveTo>
                  <a:cubicBezTo>
                    <a:pt x="2360" y="1"/>
                    <a:pt x="2279" y="41"/>
                    <a:pt x="2238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81" y="2280"/>
                    <a:pt x="203" y="2361"/>
                    <a:pt x="366" y="2361"/>
                  </a:cubicBezTo>
                  <a:lnTo>
                    <a:pt x="4639" y="2361"/>
                  </a:lnTo>
                  <a:cubicBezTo>
                    <a:pt x="4721" y="2361"/>
                    <a:pt x="4802" y="2320"/>
                    <a:pt x="4884" y="2280"/>
                  </a:cubicBezTo>
                  <a:lnTo>
                    <a:pt x="6959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00" y="82"/>
                    <a:pt x="6878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35"/>
            <p:cNvSpPr/>
            <p:nvPr/>
          </p:nvSpPr>
          <p:spPr>
            <a:xfrm>
              <a:off x="4559825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820" y="692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2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79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82" y="2117"/>
                  </a:cubicBezTo>
                  <a:cubicBezTo>
                    <a:pt x="122" y="2280"/>
                    <a:pt x="244" y="2361"/>
                    <a:pt x="367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7000" y="611"/>
                  </a:lnTo>
                  <a:cubicBezTo>
                    <a:pt x="7082" y="489"/>
                    <a:pt x="7122" y="367"/>
                    <a:pt x="7082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35"/>
            <p:cNvSpPr/>
            <p:nvPr/>
          </p:nvSpPr>
          <p:spPr>
            <a:xfrm>
              <a:off x="3700100" y="4806375"/>
              <a:ext cx="179075" cy="59025"/>
            </a:xfrm>
            <a:custGeom>
              <a:avLst/>
              <a:gdLst/>
              <a:ahLst/>
              <a:cxnLst/>
              <a:rect l="l" t="t" r="r" b="b"/>
              <a:pathLst>
                <a:path w="7163" h="2361" extrusionOk="0">
                  <a:moveTo>
                    <a:pt x="5820" y="692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2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79" y="82"/>
                  </a:cubicBezTo>
                  <a:lnTo>
                    <a:pt x="163" y="1751"/>
                  </a:lnTo>
                  <a:cubicBezTo>
                    <a:pt x="82" y="1832"/>
                    <a:pt x="0" y="1995"/>
                    <a:pt x="82" y="2117"/>
                  </a:cubicBezTo>
                  <a:cubicBezTo>
                    <a:pt x="122" y="2280"/>
                    <a:pt x="244" y="2361"/>
                    <a:pt x="407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7000" y="611"/>
                  </a:lnTo>
                  <a:cubicBezTo>
                    <a:pt x="7122" y="489"/>
                    <a:pt x="7163" y="367"/>
                    <a:pt x="7082" y="204"/>
                  </a:cubicBezTo>
                  <a:cubicBezTo>
                    <a:pt x="7041" y="82"/>
                    <a:pt x="6919" y="1"/>
                    <a:pt x="6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35"/>
            <p:cNvSpPr/>
            <p:nvPr/>
          </p:nvSpPr>
          <p:spPr>
            <a:xfrm>
              <a:off x="3807950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820" y="692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2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38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82" y="2280"/>
                    <a:pt x="244" y="2361"/>
                    <a:pt x="366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6959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35"/>
            <p:cNvSpPr/>
            <p:nvPr/>
          </p:nvSpPr>
          <p:spPr>
            <a:xfrm>
              <a:off x="4879300" y="4721925"/>
              <a:ext cx="179075" cy="59050"/>
            </a:xfrm>
            <a:custGeom>
              <a:avLst/>
              <a:gdLst/>
              <a:ahLst/>
              <a:cxnLst/>
              <a:rect l="l" t="t" r="r" b="b"/>
              <a:pathLst>
                <a:path w="7163" h="2362" extrusionOk="0">
                  <a:moveTo>
                    <a:pt x="5820" y="693"/>
                  </a:moveTo>
                  <a:lnTo>
                    <a:pt x="4558" y="1669"/>
                  </a:lnTo>
                  <a:lnTo>
                    <a:pt x="1378" y="1669"/>
                  </a:lnTo>
                  <a:lnTo>
                    <a:pt x="2605" y="693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79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82" y="2117"/>
                  </a:cubicBezTo>
                  <a:cubicBezTo>
                    <a:pt x="122" y="2280"/>
                    <a:pt x="244" y="2361"/>
                    <a:pt x="366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7000" y="611"/>
                  </a:lnTo>
                  <a:cubicBezTo>
                    <a:pt x="7081" y="489"/>
                    <a:pt x="7163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35"/>
            <p:cNvSpPr/>
            <p:nvPr/>
          </p:nvSpPr>
          <p:spPr>
            <a:xfrm>
              <a:off x="4984075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821" y="693"/>
                  </a:moveTo>
                  <a:lnTo>
                    <a:pt x="4559" y="1669"/>
                  </a:lnTo>
                  <a:lnTo>
                    <a:pt x="1344" y="1669"/>
                  </a:lnTo>
                  <a:lnTo>
                    <a:pt x="2584" y="693"/>
                  </a:lnTo>
                  <a:close/>
                  <a:moveTo>
                    <a:pt x="2483" y="1"/>
                  </a:moveTo>
                  <a:cubicBezTo>
                    <a:pt x="2402" y="1"/>
                    <a:pt x="2321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123" y="2280"/>
                    <a:pt x="245" y="2361"/>
                    <a:pt x="367" y="2361"/>
                  </a:cubicBezTo>
                  <a:lnTo>
                    <a:pt x="4681" y="2361"/>
                  </a:lnTo>
                  <a:cubicBezTo>
                    <a:pt x="4762" y="2361"/>
                    <a:pt x="4844" y="2321"/>
                    <a:pt x="4885" y="2280"/>
                  </a:cubicBezTo>
                  <a:lnTo>
                    <a:pt x="7001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2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35"/>
            <p:cNvSpPr/>
            <p:nvPr/>
          </p:nvSpPr>
          <p:spPr>
            <a:xfrm>
              <a:off x="4932200" y="467920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79" y="692"/>
                  </a:moveTo>
                  <a:lnTo>
                    <a:pt x="4558" y="1710"/>
                  </a:lnTo>
                  <a:lnTo>
                    <a:pt x="1318" y="1710"/>
                  </a:lnTo>
                  <a:lnTo>
                    <a:pt x="2564" y="692"/>
                  </a:lnTo>
                  <a:close/>
                  <a:moveTo>
                    <a:pt x="2442" y="0"/>
                  </a:moveTo>
                  <a:cubicBezTo>
                    <a:pt x="2361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2"/>
                    <a:pt x="367" y="2402"/>
                  </a:cubicBezTo>
                  <a:lnTo>
                    <a:pt x="4640" y="2402"/>
                  </a:lnTo>
                  <a:cubicBezTo>
                    <a:pt x="4721" y="2402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5"/>
                  </a:cubicBezTo>
                  <a:cubicBezTo>
                    <a:pt x="7041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35"/>
            <p:cNvSpPr/>
            <p:nvPr/>
          </p:nvSpPr>
          <p:spPr>
            <a:xfrm>
              <a:off x="3593275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779" y="692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2"/>
                  </a:lnTo>
                  <a:close/>
                  <a:moveTo>
                    <a:pt x="2442" y="1"/>
                  </a:moveTo>
                  <a:cubicBezTo>
                    <a:pt x="2360" y="1"/>
                    <a:pt x="2320" y="41"/>
                    <a:pt x="2238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81" y="2280"/>
                    <a:pt x="204" y="2361"/>
                    <a:pt x="366" y="2361"/>
                  </a:cubicBezTo>
                  <a:lnTo>
                    <a:pt x="4680" y="2361"/>
                  </a:lnTo>
                  <a:cubicBezTo>
                    <a:pt x="4721" y="2361"/>
                    <a:pt x="4802" y="2320"/>
                    <a:pt x="4884" y="2280"/>
                  </a:cubicBezTo>
                  <a:lnTo>
                    <a:pt x="6959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878" y="1"/>
                    <a:pt x="6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35"/>
            <p:cNvSpPr/>
            <p:nvPr/>
          </p:nvSpPr>
          <p:spPr>
            <a:xfrm>
              <a:off x="4667675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779" y="692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2"/>
                  </a:lnTo>
                  <a:close/>
                  <a:moveTo>
                    <a:pt x="2442" y="1"/>
                  </a:moveTo>
                  <a:cubicBezTo>
                    <a:pt x="2401" y="1"/>
                    <a:pt x="2320" y="41"/>
                    <a:pt x="2238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82" y="2280"/>
                    <a:pt x="244" y="2361"/>
                    <a:pt x="366" y="2361"/>
                  </a:cubicBezTo>
                  <a:lnTo>
                    <a:pt x="4680" y="2361"/>
                  </a:lnTo>
                  <a:cubicBezTo>
                    <a:pt x="4762" y="2361"/>
                    <a:pt x="4802" y="2320"/>
                    <a:pt x="4884" y="2280"/>
                  </a:cubicBezTo>
                  <a:lnTo>
                    <a:pt x="6959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35"/>
            <p:cNvSpPr/>
            <p:nvPr/>
          </p:nvSpPr>
          <p:spPr>
            <a:xfrm>
              <a:off x="4775525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779" y="692"/>
                  </a:moveTo>
                  <a:lnTo>
                    <a:pt x="4517" y="1669"/>
                  </a:lnTo>
                  <a:lnTo>
                    <a:pt x="1337" y="1669"/>
                  </a:lnTo>
                  <a:lnTo>
                    <a:pt x="2564" y="692"/>
                  </a:lnTo>
                  <a:close/>
                  <a:moveTo>
                    <a:pt x="2442" y="1"/>
                  </a:moveTo>
                  <a:cubicBezTo>
                    <a:pt x="2360" y="1"/>
                    <a:pt x="2279" y="41"/>
                    <a:pt x="2238" y="82"/>
                  </a:cubicBezTo>
                  <a:lnTo>
                    <a:pt x="122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81" y="2280"/>
                    <a:pt x="204" y="2361"/>
                    <a:pt x="366" y="2361"/>
                  </a:cubicBezTo>
                  <a:lnTo>
                    <a:pt x="4639" y="2361"/>
                  </a:lnTo>
                  <a:cubicBezTo>
                    <a:pt x="4721" y="2361"/>
                    <a:pt x="4802" y="2320"/>
                    <a:pt x="4884" y="2280"/>
                  </a:cubicBezTo>
                  <a:lnTo>
                    <a:pt x="6959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00" y="82"/>
                    <a:pt x="6878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35"/>
            <p:cNvSpPr/>
            <p:nvPr/>
          </p:nvSpPr>
          <p:spPr>
            <a:xfrm>
              <a:off x="4827400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80" y="692"/>
                  </a:moveTo>
                  <a:lnTo>
                    <a:pt x="4559" y="1710"/>
                  </a:lnTo>
                  <a:lnTo>
                    <a:pt x="1318" y="1710"/>
                  </a:lnTo>
                  <a:lnTo>
                    <a:pt x="2564" y="692"/>
                  </a:lnTo>
                  <a:close/>
                  <a:moveTo>
                    <a:pt x="2442" y="0"/>
                  </a:moveTo>
                  <a:cubicBezTo>
                    <a:pt x="2402" y="0"/>
                    <a:pt x="2320" y="41"/>
                    <a:pt x="2239" y="82"/>
                  </a:cubicBezTo>
                  <a:lnTo>
                    <a:pt x="163" y="1791"/>
                  </a:lnTo>
                  <a:cubicBezTo>
                    <a:pt x="41" y="1872"/>
                    <a:pt x="1" y="2035"/>
                    <a:pt x="41" y="2157"/>
                  </a:cubicBezTo>
                  <a:cubicBezTo>
                    <a:pt x="82" y="2279"/>
                    <a:pt x="245" y="2401"/>
                    <a:pt x="367" y="2401"/>
                  </a:cubicBezTo>
                  <a:lnTo>
                    <a:pt x="4681" y="2401"/>
                  </a:lnTo>
                  <a:cubicBezTo>
                    <a:pt x="4762" y="2401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3" y="367"/>
                    <a:pt x="7082" y="244"/>
                  </a:cubicBezTo>
                  <a:cubicBezTo>
                    <a:pt x="7041" y="122"/>
                    <a:pt x="6919" y="0"/>
                    <a:pt x="6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35"/>
            <p:cNvSpPr/>
            <p:nvPr/>
          </p:nvSpPr>
          <p:spPr>
            <a:xfrm>
              <a:off x="3590200" y="472192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6" y="693"/>
                  </a:moveTo>
                  <a:lnTo>
                    <a:pt x="4559" y="1669"/>
                  </a:lnTo>
                  <a:lnTo>
                    <a:pt x="1344" y="1669"/>
                  </a:lnTo>
                  <a:lnTo>
                    <a:pt x="2565" y="693"/>
                  </a:lnTo>
                  <a:close/>
                  <a:moveTo>
                    <a:pt x="2483" y="1"/>
                  </a:moveTo>
                  <a:cubicBezTo>
                    <a:pt x="2402" y="1"/>
                    <a:pt x="2321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45" y="2361"/>
                    <a:pt x="367" y="2361"/>
                  </a:cubicBezTo>
                  <a:lnTo>
                    <a:pt x="4681" y="2361"/>
                  </a:lnTo>
                  <a:cubicBezTo>
                    <a:pt x="4762" y="2361"/>
                    <a:pt x="4803" y="2320"/>
                    <a:pt x="4885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2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35"/>
            <p:cNvSpPr/>
            <p:nvPr/>
          </p:nvSpPr>
          <p:spPr>
            <a:xfrm>
              <a:off x="4340050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40" y="1669"/>
                  </a:lnTo>
                  <a:lnTo>
                    <a:pt x="1303" y="1669"/>
                  </a:lnTo>
                  <a:lnTo>
                    <a:pt x="2565" y="693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23" y="1751"/>
                  </a:lnTo>
                  <a:cubicBezTo>
                    <a:pt x="41" y="1832"/>
                    <a:pt x="1" y="1995"/>
                    <a:pt x="41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1"/>
                    <a:pt x="484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41" y="204"/>
                  </a:cubicBezTo>
                  <a:cubicBezTo>
                    <a:pt x="7001" y="82"/>
                    <a:pt x="6878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35"/>
            <p:cNvSpPr/>
            <p:nvPr/>
          </p:nvSpPr>
          <p:spPr>
            <a:xfrm>
              <a:off x="4446875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821" y="693"/>
                  </a:moveTo>
                  <a:lnTo>
                    <a:pt x="4581" y="1669"/>
                  </a:lnTo>
                  <a:lnTo>
                    <a:pt x="1344" y="1669"/>
                  </a:lnTo>
                  <a:lnTo>
                    <a:pt x="2605" y="693"/>
                  </a:lnTo>
                  <a:close/>
                  <a:moveTo>
                    <a:pt x="2483" y="1"/>
                  </a:moveTo>
                  <a:cubicBezTo>
                    <a:pt x="2402" y="1"/>
                    <a:pt x="2321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123" y="2280"/>
                    <a:pt x="245" y="2361"/>
                    <a:pt x="367" y="2361"/>
                  </a:cubicBezTo>
                  <a:lnTo>
                    <a:pt x="4681" y="2361"/>
                  </a:lnTo>
                  <a:cubicBezTo>
                    <a:pt x="4762" y="2361"/>
                    <a:pt x="4844" y="2321"/>
                    <a:pt x="4885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1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35"/>
            <p:cNvSpPr/>
            <p:nvPr/>
          </p:nvSpPr>
          <p:spPr>
            <a:xfrm>
              <a:off x="4232200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40" y="1669"/>
                  </a:lnTo>
                  <a:lnTo>
                    <a:pt x="1344" y="1669"/>
                  </a:lnTo>
                  <a:lnTo>
                    <a:pt x="2565" y="693"/>
                  </a:lnTo>
                  <a:close/>
                  <a:moveTo>
                    <a:pt x="2443" y="1"/>
                  </a:moveTo>
                  <a:cubicBezTo>
                    <a:pt x="2361" y="1"/>
                    <a:pt x="2321" y="41"/>
                    <a:pt x="2239" y="82"/>
                  </a:cubicBezTo>
                  <a:lnTo>
                    <a:pt x="164" y="1751"/>
                  </a:lnTo>
                  <a:cubicBezTo>
                    <a:pt x="41" y="1832"/>
                    <a:pt x="1" y="1995"/>
                    <a:pt x="41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81" y="2361"/>
                  </a:lnTo>
                  <a:cubicBezTo>
                    <a:pt x="4722" y="2361"/>
                    <a:pt x="4803" y="2321"/>
                    <a:pt x="488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1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35"/>
            <p:cNvSpPr/>
            <p:nvPr/>
          </p:nvSpPr>
          <p:spPr>
            <a:xfrm>
              <a:off x="4554725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40" y="1669"/>
                  </a:lnTo>
                  <a:lnTo>
                    <a:pt x="1303" y="1669"/>
                  </a:lnTo>
                  <a:lnTo>
                    <a:pt x="2565" y="693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64" y="1751"/>
                  </a:lnTo>
                  <a:cubicBezTo>
                    <a:pt x="41" y="1832"/>
                    <a:pt x="1" y="1995"/>
                    <a:pt x="41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1"/>
                    <a:pt x="488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1" y="82"/>
                    <a:pt x="687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35"/>
            <p:cNvSpPr/>
            <p:nvPr/>
          </p:nvSpPr>
          <p:spPr>
            <a:xfrm>
              <a:off x="4769400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40" y="1669"/>
                  </a:lnTo>
                  <a:lnTo>
                    <a:pt x="1344" y="1669"/>
                  </a:lnTo>
                  <a:lnTo>
                    <a:pt x="2565" y="693"/>
                  </a:lnTo>
                  <a:close/>
                  <a:moveTo>
                    <a:pt x="2443" y="1"/>
                  </a:moveTo>
                  <a:cubicBezTo>
                    <a:pt x="2402" y="1"/>
                    <a:pt x="2321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45" y="2361"/>
                    <a:pt x="367" y="2361"/>
                  </a:cubicBezTo>
                  <a:lnTo>
                    <a:pt x="4681" y="2361"/>
                  </a:lnTo>
                  <a:cubicBezTo>
                    <a:pt x="4762" y="2361"/>
                    <a:pt x="4803" y="2321"/>
                    <a:pt x="488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1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35"/>
            <p:cNvSpPr/>
            <p:nvPr/>
          </p:nvSpPr>
          <p:spPr>
            <a:xfrm>
              <a:off x="4661550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821" y="693"/>
                  </a:moveTo>
                  <a:lnTo>
                    <a:pt x="4581" y="1669"/>
                  </a:lnTo>
                  <a:lnTo>
                    <a:pt x="1344" y="1669"/>
                  </a:lnTo>
                  <a:lnTo>
                    <a:pt x="2606" y="693"/>
                  </a:lnTo>
                  <a:close/>
                  <a:moveTo>
                    <a:pt x="2483" y="1"/>
                  </a:moveTo>
                  <a:cubicBezTo>
                    <a:pt x="2402" y="1"/>
                    <a:pt x="2321" y="41"/>
                    <a:pt x="2280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82" y="2117"/>
                  </a:cubicBezTo>
                  <a:cubicBezTo>
                    <a:pt x="123" y="2280"/>
                    <a:pt x="245" y="2361"/>
                    <a:pt x="367" y="2361"/>
                  </a:cubicBezTo>
                  <a:lnTo>
                    <a:pt x="4681" y="2361"/>
                  </a:lnTo>
                  <a:cubicBezTo>
                    <a:pt x="4763" y="2361"/>
                    <a:pt x="4844" y="2321"/>
                    <a:pt x="4885" y="2280"/>
                  </a:cubicBezTo>
                  <a:lnTo>
                    <a:pt x="7001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2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35"/>
            <p:cNvSpPr/>
            <p:nvPr/>
          </p:nvSpPr>
          <p:spPr>
            <a:xfrm>
              <a:off x="4124350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821" y="693"/>
                  </a:moveTo>
                  <a:lnTo>
                    <a:pt x="4581" y="1669"/>
                  </a:lnTo>
                  <a:lnTo>
                    <a:pt x="1344" y="1669"/>
                  </a:lnTo>
                  <a:lnTo>
                    <a:pt x="2606" y="693"/>
                  </a:lnTo>
                  <a:close/>
                  <a:moveTo>
                    <a:pt x="2483" y="1"/>
                  </a:moveTo>
                  <a:cubicBezTo>
                    <a:pt x="2402" y="1"/>
                    <a:pt x="2321" y="41"/>
                    <a:pt x="2280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82" y="2117"/>
                  </a:cubicBezTo>
                  <a:cubicBezTo>
                    <a:pt x="123" y="2280"/>
                    <a:pt x="245" y="2361"/>
                    <a:pt x="367" y="2361"/>
                  </a:cubicBezTo>
                  <a:lnTo>
                    <a:pt x="4681" y="2361"/>
                  </a:lnTo>
                  <a:cubicBezTo>
                    <a:pt x="4762" y="2361"/>
                    <a:pt x="4844" y="2321"/>
                    <a:pt x="4885" y="2280"/>
                  </a:cubicBezTo>
                  <a:lnTo>
                    <a:pt x="7001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1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35"/>
            <p:cNvSpPr/>
            <p:nvPr/>
          </p:nvSpPr>
          <p:spPr>
            <a:xfrm>
              <a:off x="3538325" y="4763650"/>
              <a:ext cx="178075" cy="60050"/>
            </a:xfrm>
            <a:custGeom>
              <a:avLst/>
              <a:gdLst/>
              <a:ahLst/>
              <a:cxnLst/>
              <a:rect l="l" t="t" r="r" b="b"/>
              <a:pathLst>
                <a:path w="7123" h="2402" extrusionOk="0">
                  <a:moveTo>
                    <a:pt x="5764" y="692"/>
                  </a:moveTo>
                  <a:lnTo>
                    <a:pt x="4518" y="1710"/>
                  </a:lnTo>
                  <a:lnTo>
                    <a:pt x="1303" y="1710"/>
                  </a:lnTo>
                  <a:lnTo>
                    <a:pt x="2564" y="692"/>
                  </a:lnTo>
                  <a:close/>
                  <a:moveTo>
                    <a:pt x="2442" y="0"/>
                  </a:moveTo>
                  <a:cubicBezTo>
                    <a:pt x="2361" y="0"/>
                    <a:pt x="2279" y="41"/>
                    <a:pt x="2239" y="82"/>
                  </a:cubicBezTo>
                  <a:lnTo>
                    <a:pt x="122" y="1791"/>
                  </a:lnTo>
                  <a:cubicBezTo>
                    <a:pt x="41" y="1872"/>
                    <a:pt x="0" y="2035"/>
                    <a:pt x="41" y="2157"/>
                  </a:cubicBezTo>
                  <a:cubicBezTo>
                    <a:pt x="82" y="2279"/>
                    <a:pt x="204" y="2401"/>
                    <a:pt x="367" y="2401"/>
                  </a:cubicBezTo>
                  <a:lnTo>
                    <a:pt x="4640" y="2401"/>
                  </a:lnTo>
                  <a:cubicBezTo>
                    <a:pt x="4721" y="2401"/>
                    <a:pt x="4803" y="2361"/>
                    <a:pt x="4884" y="2320"/>
                  </a:cubicBezTo>
                  <a:lnTo>
                    <a:pt x="6960" y="611"/>
                  </a:lnTo>
                  <a:cubicBezTo>
                    <a:pt x="7082" y="529"/>
                    <a:pt x="7122" y="367"/>
                    <a:pt x="7082" y="244"/>
                  </a:cubicBezTo>
                  <a:cubicBezTo>
                    <a:pt x="7000" y="122"/>
                    <a:pt x="6878" y="0"/>
                    <a:pt x="6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35"/>
            <p:cNvSpPr/>
            <p:nvPr/>
          </p:nvSpPr>
          <p:spPr>
            <a:xfrm>
              <a:off x="3642100" y="4679200"/>
              <a:ext cx="179100" cy="60050"/>
            </a:xfrm>
            <a:custGeom>
              <a:avLst/>
              <a:gdLst/>
              <a:ahLst/>
              <a:cxnLst/>
              <a:rect l="l" t="t" r="r" b="b"/>
              <a:pathLst>
                <a:path w="7164" h="2402" extrusionOk="0">
                  <a:moveTo>
                    <a:pt x="5805" y="692"/>
                  </a:moveTo>
                  <a:lnTo>
                    <a:pt x="4559" y="1710"/>
                  </a:lnTo>
                  <a:lnTo>
                    <a:pt x="1343" y="1710"/>
                  </a:lnTo>
                  <a:lnTo>
                    <a:pt x="2605" y="692"/>
                  </a:lnTo>
                  <a:close/>
                  <a:moveTo>
                    <a:pt x="2483" y="0"/>
                  </a:moveTo>
                  <a:cubicBezTo>
                    <a:pt x="2402" y="0"/>
                    <a:pt x="2320" y="41"/>
                    <a:pt x="2280" y="82"/>
                  </a:cubicBezTo>
                  <a:lnTo>
                    <a:pt x="163" y="1791"/>
                  </a:lnTo>
                  <a:cubicBezTo>
                    <a:pt x="82" y="1872"/>
                    <a:pt x="0" y="2035"/>
                    <a:pt x="82" y="2157"/>
                  </a:cubicBezTo>
                  <a:cubicBezTo>
                    <a:pt x="123" y="2279"/>
                    <a:pt x="245" y="2402"/>
                    <a:pt x="407" y="2402"/>
                  </a:cubicBezTo>
                  <a:lnTo>
                    <a:pt x="4681" y="2402"/>
                  </a:lnTo>
                  <a:cubicBezTo>
                    <a:pt x="4762" y="2402"/>
                    <a:pt x="4843" y="2361"/>
                    <a:pt x="4884" y="2320"/>
                  </a:cubicBezTo>
                  <a:lnTo>
                    <a:pt x="7000" y="611"/>
                  </a:lnTo>
                  <a:cubicBezTo>
                    <a:pt x="7082" y="529"/>
                    <a:pt x="7163" y="367"/>
                    <a:pt x="7082" y="245"/>
                  </a:cubicBezTo>
                  <a:cubicBezTo>
                    <a:pt x="7041" y="122"/>
                    <a:pt x="6919" y="0"/>
                    <a:pt x="6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35"/>
            <p:cNvSpPr/>
            <p:nvPr/>
          </p:nvSpPr>
          <p:spPr>
            <a:xfrm>
              <a:off x="4877250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40" y="1669"/>
                  </a:lnTo>
                  <a:lnTo>
                    <a:pt x="1303" y="1669"/>
                  </a:lnTo>
                  <a:lnTo>
                    <a:pt x="2565" y="693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23" y="1751"/>
                  </a:lnTo>
                  <a:cubicBezTo>
                    <a:pt x="41" y="1832"/>
                    <a:pt x="1" y="1995"/>
                    <a:pt x="41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1"/>
                    <a:pt x="484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01" y="82"/>
                    <a:pt x="6879" y="1"/>
                    <a:pt x="6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35"/>
            <p:cNvSpPr/>
            <p:nvPr/>
          </p:nvSpPr>
          <p:spPr>
            <a:xfrm>
              <a:off x="3485425" y="4806375"/>
              <a:ext cx="178075" cy="59025"/>
            </a:xfrm>
            <a:custGeom>
              <a:avLst/>
              <a:gdLst/>
              <a:ahLst/>
              <a:cxnLst/>
              <a:rect l="l" t="t" r="r" b="b"/>
              <a:pathLst>
                <a:path w="7123" h="2361" extrusionOk="0">
                  <a:moveTo>
                    <a:pt x="5820" y="692"/>
                  </a:moveTo>
                  <a:lnTo>
                    <a:pt x="4558" y="1669"/>
                  </a:lnTo>
                  <a:lnTo>
                    <a:pt x="1343" y="1669"/>
                  </a:lnTo>
                  <a:lnTo>
                    <a:pt x="2583" y="692"/>
                  </a:lnTo>
                  <a:close/>
                  <a:moveTo>
                    <a:pt x="2483" y="1"/>
                  </a:moveTo>
                  <a:cubicBezTo>
                    <a:pt x="2401" y="1"/>
                    <a:pt x="2320" y="41"/>
                    <a:pt x="2238" y="82"/>
                  </a:cubicBezTo>
                  <a:lnTo>
                    <a:pt x="163" y="1751"/>
                  </a:lnTo>
                  <a:cubicBezTo>
                    <a:pt x="41" y="1832"/>
                    <a:pt x="0" y="1995"/>
                    <a:pt x="41" y="2117"/>
                  </a:cubicBezTo>
                  <a:cubicBezTo>
                    <a:pt x="122" y="2280"/>
                    <a:pt x="244" y="2361"/>
                    <a:pt x="366" y="2361"/>
                  </a:cubicBezTo>
                  <a:lnTo>
                    <a:pt x="4680" y="2361"/>
                  </a:lnTo>
                  <a:cubicBezTo>
                    <a:pt x="4762" y="2361"/>
                    <a:pt x="4843" y="2320"/>
                    <a:pt x="4884" y="2280"/>
                  </a:cubicBezTo>
                  <a:lnTo>
                    <a:pt x="7000" y="611"/>
                  </a:lnTo>
                  <a:cubicBezTo>
                    <a:pt x="7081" y="489"/>
                    <a:pt x="7122" y="367"/>
                    <a:pt x="7081" y="204"/>
                  </a:cubicBezTo>
                  <a:cubicBezTo>
                    <a:pt x="7041" y="82"/>
                    <a:pt x="6919" y="1"/>
                    <a:pt x="6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35"/>
            <p:cNvSpPr/>
            <p:nvPr/>
          </p:nvSpPr>
          <p:spPr>
            <a:xfrm>
              <a:off x="3695000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6" y="693"/>
                  </a:moveTo>
                  <a:lnTo>
                    <a:pt x="4559" y="1669"/>
                  </a:lnTo>
                  <a:lnTo>
                    <a:pt x="1303" y="1669"/>
                  </a:lnTo>
                  <a:lnTo>
                    <a:pt x="2565" y="693"/>
                  </a:lnTo>
                  <a:close/>
                  <a:moveTo>
                    <a:pt x="2443" y="1"/>
                  </a:moveTo>
                  <a:cubicBezTo>
                    <a:pt x="2361" y="1"/>
                    <a:pt x="2320" y="41"/>
                    <a:pt x="2239" y="82"/>
                  </a:cubicBezTo>
                  <a:lnTo>
                    <a:pt x="164" y="1751"/>
                  </a:lnTo>
                  <a:cubicBezTo>
                    <a:pt x="41" y="1832"/>
                    <a:pt x="1" y="1995"/>
                    <a:pt x="41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81" y="2361"/>
                  </a:lnTo>
                  <a:cubicBezTo>
                    <a:pt x="4722" y="2361"/>
                    <a:pt x="4803" y="2321"/>
                    <a:pt x="488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1" y="82"/>
                    <a:pt x="6879" y="1"/>
                    <a:pt x="6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35"/>
            <p:cNvSpPr/>
            <p:nvPr/>
          </p:nvSpPr>
          <p:spPr>
            <a:xfrm>
              <a:off x="3909675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821" y="693"/>
                  </a:moveTo>
                  <a:lnTo>
                    <a:pt x="4581" y="1669"/>
                  </a:lnTo>
                  <a:lnTo>
                    <a:pt x="1344" y="1669"/>
                  </a:lnTo>
                  <a:lnTo>
                    <a:pt x="2565" y="693"/>
                  </a:lnTo>
                  <a:close/>
                  <a:moveTo>
                    <a:pt x="2483" y="1"/>
                  </a:moveTo>
                  <a:cubicBezTo>
                    <a:pt x="2402" y="1"/>
                    <a:pt x="2321" y="41"/>
                    <a:pt x="2239" y="82"/>
                  </a:cubicBezTo>
                  <a:lnTo>
                    <a:pt x="164" y="1751"/>
                  </a:lnTo>
                  <a:cubicBezTo>
                    <a:pt x="42" y="1832"/>
                    <a:pt x="1" y="1995"/>
                    <a:pt x="42" y="2117"/>
                  </a:cubicBezTo>
                  <a:cubicBezTo>
                    <a:pt x="82" y="2280"/>
                    <a:pt x="245" y="2361"/>
                    <a:pt x="367" y="2361"/>
                  </a:cubicBezTo>
                  <a:lnTo>
                    <a:pt x="4681" y="2361"/>
                  </a:lnTo>
                  <a:cubicBezTo>
                    <a:pt x="4762" y="2361"/>
                    <a:pt x="4844" y="2321"/>
                    <a:pt x="488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41" y="82"/>
                    <a:pt x="6919" y="1"/>
                    <a:pt x="67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35"/>
            <p:cNvSpPr/>
            <p:nvPr/>
          </p:nvSpPr>
          <p:spPr>
            <a:xfrm>
              <a:off x="3801825" y="4637475"/>
              <a:ext cx="179100" cy="59050"/>
            </a:xfrm>
            <a:custGeom>
              <a:avLst/>
              <a:gdLst/>
              <a:ahLst/>
              <a:cxnLst/>
              <a:rect l="l" t="t" r="r" b="b"/>
              <a:pathLst>
                <a:path w="7164" h="2362" extrusionOk="0">
                  <a:moveTo>
                    <a:pt x="5821" y="693"/>
                  </a:moveTo>
                  <a:lnTo>
                    <a:pt x="4581" y="1669"/>
                  </a:lnTo>
                  <a:lnTo>
                    <a:pt x="1344" y="1669"/>
                  </a:lnTo>
                  <a:lnTo>
                    <a:pt x="2606" y="693"/>
                  </a:lnTo>
                  <a:close/>
                  <a:moveTo>
                    <a:pt x="2483" y="1"/>
                  </a:moveTo>
                  <a:cubicBezTo>
                    <a:pt x="2402" y="1"/>
                    <a:pt x="2321" y="41"/>
                    <a:pt x="2280" y="82"/>
                  </a:cubicBezTo>
                  <a:lnTo>
                    <a:pt x="164" y="1751"/>
                  </a:lnTo>
                  <a:cubicBezTo>
                    <a:pt x="82" y="1832"/>
                    <a:pt x="1" y="1995"/>
                    <a:pt x="82" y="2117"/>
                  </a:cubicBezTo>
                  <a:cubicBezTo>
                    <a:pt x="123" y="2280"/>
                    <a:pt x="245" y="2361"/>
                    <a:pt x="408" y="2361"/>
                  </a:cubicBezTo>
                  <a:lnTo>
                    <a:pt x="4681" y="2361"/>
                  </a:lnTo>
                  <a:cubicBezTo>
                    <a:pt x="4762" y="2361"/>
                    <a:pt x="4844" y="2321"/>
                    <a:pt x="4885" y="2280"/>
                  </a:cubicBezTo>
                  <a:lnTo>
                    <a:pt x="7001" y="611"/>
                  </a:lnTo>
                  <a:cubicBezTo>
                    <a:pt x="7123" y="489"/>
                    <a:pt x="7164" y="367"/>
                    <a:pt x="7082" y="204"/>
                  </a:cubicBezTo>
                  <a:cubicBezTo>
                    <a:pt x="7042" y="82"/>
                    <a:pt x="6919" y="1"/>
                    <a:pt x="6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35"/>
            <p:cNvSpPr/>
            <p:nvPr/>
          </p:nvSpPr>
          <p:spPr>
            <a:xfrm>
              <a:off x="4017525" y="4637475"/>
              <a:ext cx="178075" cy="59050"/>
            </a:xfrm>
            <a:custGeom>
              <a:avLst/>
              <a:gdLst/>
              <a:ahLst/>
              <a:cxnLst/>
              <a:rect l="l" t="t" r="r" b="b"/>
              <a:pathLst>
                <a:path w="7123" h="2362" extrusionOk="0">
                  <a:moveTo>
                    <a:pt x="5780" y="693"/>
                  </a:moveTo>
                  <a:lnTo>
                    <a:pt x="4540" y="1669"/>
                  </a:lnTo>
                  <a:lnTo>
                    <a:pt x="1303" y="1669"/>
                  </a:lnTo>
                  <a:lnTo>
                    <a:pt x="2565" y="693"/>
                  </a:lnTo>
                  <a:close/>
                  <a:moveTo>
                    <a:pt x="2443" y="1"/>
                  </a:moveTo>
                  <a:cubicBezTo>
                    <a:pt x="2361" y="1"/>
                    <a:pt x="2280" y="41"/>
                    <a:pt x="2239" y="82"/>
                  </a:cubicBezTo>
                  <a:lnTo>
                    <a:pt x="163" y="1751"/>
                  </a:lnTo>
                  <a:cubicBezTo>
                    <a:pt x="41" y="1832"/>
                    <a:pt x="1" y="1995"/>
                    <a:pt x="41" y="2117"/>
                  </a:cubicBezTo>
                  <a:cubicBezTo>
                    <a:pt x="82" y="2280"/>
                    <a:pt x="204" y="2361"/>
                    <a:pt x="367" y="2361"/>
                  </a:cubicBezTo>
                  <a:lnTo>
                    <a:pt x="4640" y="2361"/>
                  </a:lnTo>
                  <a:cubicBezTo>
                    <a:pt x="4722" y="2361"/>
                    <a:pt x="4803" y="2321"/>
                    <a:pt x="4884" y="2280"/>
                  </a:cubicBezTo>
                  <a:lnTo>
                    <a:pt x="6960" y="611"/>
                  </a:lnTo>
                  <a:cubicBezTo>
                    <a:pt x="7082" y="489"/>
                    <a:pt x="7123" y="367"/>
                    <a:pt x="7082" y="204"/>
                  </a:cubicBezTo>
                  <a:cubicBezTo>
                    <a:pt x="7001" y="82"/>
                    <a:pt x="6879" y="1"/>
                    <a:pt x="6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35"/>
            <p:cNvSpPr/>
            <p:nvPr/>
          </p:nvSpPr>
          <p:spPr>
            <a:xfrm>
              <a:off x="4791800" y="4478775"/>
              <a:ext cx="657275" cy="73275"/>
            </a:xfrm>
            <a:custGeom>
              <a:avLst/>
              <a:gdLst/>
              <a:ahLst/>
              <a:cxnLst/>
              <a:rect l="l" t="t" r="r" b="b"/>
              <a:pathLst>
                <a:path w="26291" h="2931" extrusionOk="0">
                  <a:moveTo>
                    <a:pt x="5087" y="0"/>
                  </a:moveTo>
                  <a:lnTo>
                    <a:pt x="4925" y="41"/>
                  </a:lnTo>
                  <a:lnTo>
                    <a:pt x="326" y="2238"/>
                  </a:lnTo>
                  <a:cubicBezTo>
                    <a:pt x="0" y="2401"/>
                    <a:pt x="122" y="2930"/>
                    <a:pt x="489" y="2930"/>
                  </a:cubicBezTo>
                  <a:lnTo>
                    <a:pt x="22913" y="2930"/>
                  </a:lnTo>
                  <a:cubicBezTo>
                    <a:pt x="22994" y="2930"/>
                    <a:pt x="23075" y="2890"/>
                    <a:pt x="23116" y="2849"/>
                  </a:cubicBezTo>
                  <a:lnTo>
                    <a:pt x="26006" y="651"/>
                  </a:lnTo>
                  <a:cubicBezTo>
                    <a:pt x="26290" y="448"/>
                    <a:pt x="26128" y="0"/>
                    <a:pt x="258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35"/>
            <p:cNvSpPr/>
            <p:nvPr/>
          </p:nvSpPr>
          <p:spPr>
            <a:xfrm>
              <a:off x="4786700" y="4470625"/>
              <a:ext cx="667450" cy="89550"/>
            </a:xfrm>
            <a:custGeom>
              <a:avLst/>
              <a:gdLst/>
              <a:ahLst/>
              <a:cxnLst/>
              <a:rect l="l" t="t" r="r" b="b"/>
              <a:pathLst>
                <a:path w="26698" h="3582" extrusionOk="0">
                  <a:moveTo>
                    <a:pt x="26006" y="652"/>
                  </a:moveTo>
                  <a:lnTo>
                    <a:pt x="26047" y="692"/>
                  </a:lnTo>
                  <a:lnTo>
                    <a:pt x="26006" y="692"/>
                  </a:lnTo>
                  <a:lnTo>
                    <a:pt x="23117" y="2931"/>
                  </a:lnTo>
                  <a:lnTo>
                    <a:pt x="693" y="2931"/>
                  </a:lnTo>
                  <a:lnTo>
                    <a:pt x="652" y="2890"/>
                  </a:lnTo>
                  <a:lnTo>
                    <a:pt x="693" y="2890"/>
                  </a:lnTo>
                  <a:lnTo>
                    <a:pt x="5251" y="692"/>
                  </a:lnTo>
                  <a:lnTo>
                    <a:pt x="5332" y="652"/>
                  </a:lnTo>
                  <a:close/>
                  <a:moveTo>
                    <a:pt x="5210" y="0"/>
                  </a:moveTo>
                  <a:lnTo>
                    <a:pt x="5047" y="41"/>
                  </a:lnTo>
                  <a:lnTo>
                    <a:pt x="5006" y="41"/>
                  </a:lnTo>
                  <a:lnTo>
                    <a:pt x="367" y="2279"/>
                  </a:lnTo>
                  <a:cubicBezTo>
                    <a:pt x="123" y="2402"/>
                    <a:pt x="1" y="2646"/>
                    <a:pt x="1" y="2890"/>
                  </a:cubicBezTo>
                  <a:cubicBezTo>
                    <a:pt x="1" y="3053"/>
                    <a:pt x="41" y="3256"/>
                    <a:pt x="163" y="3378"/>
                  </a:cubicBezTo>
                  <a:cubicBezTo>
                    <a:pt x="286" y="3500"/>
                    <a:pt x="489" y="3582"/>
                    <a:pt x="693" y="3582"/>
                  </a:cubicBezTo>
                  <a:lnTo>
                    <a:pt x="23117" y="3582"/>
                  </a:lnTo>
                  <a:cubicBezTo>
                    <a:pt x="23279" y="3582"/>
                    <a:pt x="23442" y="3541"/>
                    <a:pt x="23524" y="3460"/>
                  </a:cubicBezTo>
                  <a:lnTo>
                    <a:pt x="23564" y="3460"/>
                  </a:lnTo>
                  <a:lnTo>
                    <a:pt x="26454" y="1221"/>
                  </a:lnTo>
                  <a:cubicBezTo>
                    <a:pt x="26617" y="1099"/>
                    <a:pt x="26698" y="896"/>
                    <a:pt x="26698" y="692"/>
                  </a:cubicBezTo>
                  <a:cubicBezTo>
                    <a:pt x="26698" y="489"/>
                    <a:pt x="26657" y="326"/>
                    <a:pt x="26535" y="204"/>
                  </a:cubicBezTo>
                  <a:cubicBezTo>
                    <a:pt x="26413" y="82"/>
                    <a:pt x="26210" y="0"/>
                    <a:pt x="260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35"/>
            <p:cNvSpPr/>
            <p:nvPr/>
          </p:nvSpPr>
          <p:spPr>
            <a:xfrm>
              <a:off x="5097025" y="4128775"/>
              <a:ext cx="102775" cy="392750"/>
            </a:xfrm>
            <a:custGeom>
              <a:avLst/>
              <a:gdLst/>
              <a:ahLst/>
              <a:cxnLst/>
              <a:rect l="l" t="t" r="r" b="b"/>
              <a:pathLst>
                <a:path w="4111" h="15710" extrusionOk="0">
                  <a:moveTo>
                    <a:pt x="0" y="0"/>
                  </a:moveTo>
                  <a:lnTo>
                    <a:pt x="0" y="15709"/>
                  </a:lnTo>
                  <a:lnTo>
                    <a:pt x="4111" y="15709"/>
                  </a:lnTo>
                  <a:lnTo>
                    <a:pt x="41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35"/>
            <p:cNvSpPr/>
            <p:nvPr/>
          </p:nvSpPr>
          <p:spPr>
            <a:xfrm>
              <a:off x="5088875" y="4119600"/>
              <a:ext cx="120075" cy="410050"/>
            </a:xfrm>
            <a:custGeom>
              <a:avLst/>
              <a:gdLst/>
              <a:ahLst/>
              <a:cxnLst/>
              <a:rect l="l" t="t" r="r" b="b"/>
              <a:pathLst>
                <a:path w="4803" h="16402" extrusionOk="0">
                  <a:moveTo>
                    <a:pt x="4111" y="693"/>
                  </a:moveTo>
                  <a:lnTo>
                    <a:pt x="4111" y="15751"/>
                  </a:lnTo>
                  <a:lnTo>
                    <a:pt x="652" y="15751"/>
                  </a:lnTo>
                  <a:lnTo>
                    <a:pt x="652" y="693"/>
                  </a:lnTo>
                  <a:close/>
                  <a:moveTo>
                    <a:pt x="326" y="1"/>
                  </a:moveTo>
                  <a:cubicBezTo>
                    <a:pt x="245" y="1"/>
                    <a:pt x="164" y="42"/>
                    <a:pt x="82" y="123"/>
                  </a:cubicBezTo>
                  <a:cubicBezTo>
                    <a:pt x="41" y="164"/>
                    <a:pt x="1" y="286"/>
                    <a:pt x="1" y="367"/>
                  </a:cubicBezTo>
                  <a:lnTo>
                    <a:pt x="1" y="16076"/>
                  </a:lnTo>
                  <a:cubicBezTo>
                    <a:pt x="1" y="16158"/>
                    <a:pt x="41" y="16239"/>
                    <a:pt x="82" y="16320"/>
                  </a:cubicBezTo>
                  <a:cubicBezTo>
                    <a:pt x="164" y="16361"/>
                    <a:pt x="245" y="16402"/>
                    <a:pt x="326" y="16402"/>
                  </a:cubicBezTo>
                  <a:lnTo>
                    <a:pt x="4437" y="16402"/>
                  </a:lnTo>
                  <a:cubicBezTo>
                    <a:pt x="4559" y="16402"/>
                    <a:pt x="4640" y="16361"/>
                    <a:pt x="4681" y="16320"/>
                  </a:cubicBezTo>
                  <a:cubicBezTo>
                    <a:pt x="4762" y="16239"/>
                    <a:pt x="4803" y="16158"/>
                    <a:pt x="4803" y="16076"/>
                  </a:cubicBezTo>
                  <a:lnTo>
                    <a:pt x="4803" y="367"/>
                  </a:lnTo>
                  <a:cubicBezTo>
                    <a:pt x="4803" y="286"/>
                    <a:pt x="4762" y="164"/>
                    <a:pt x="4681" y="123"/>
                  </a:cubicBezTo>
                  <a:cubicBezTo>
                    <a:pt x="4640" y="42"/>
                    <a:pt x="4559" y="1"/>
                    <a:pt x="4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35"/>
            <p:cNvSpPr/>
            <p:nvPr/>
          </p:nvSpPr>
          <p:spPr>
            <a:xfrm>
              <a:off x="5080750" y="4128775"/>
              <a:ext cx="135325" cy="284900"/>
            </a:xfrm>
            <a:custGeom>
              <a:avLst/>
              <a:gdLst/>
              <a:ahLst/>
              <a:cxnLst/>
              <a:rect l="l" t="t" r="r" b="b"/>
              <a:pathLst>
                <a:path w="5413" h="11396" extrusionOk="0">
                  <a:moveTo>
                    <a:pt x="0" y="0"/>
                  </a:moveTo>
                  <a:lnTo>
                    <a:pt x="0" y="11395"/>
                  </a:lnTo>
                  <a:lnTo>
                    <a:pt x="5413" y="11395"/>
                  </a:lnTo>
                  <a:lnTo>
                    <a:pt x="54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35"/>
            <p:cNvSpPr/>
            <p:nvPr/>
          </p:nvSpPr>
          <p:spPr>
            <a:xfrm>
              <a:off x="5072600" y="4119600"/>
              <a:ext cx="152650" cy="302200"/>
            </a:xfrm>
            <a:custGeom>
              <a:avLst/>
              <a:gdLst/>
              <a:ahLst/>
              <a:cxnLst/>
              <a:rect l="l" t="t" r="r" b="b"/>
              <a:pathLst>
                <a:path w="6106" h="12088" extrusionOk="0">
                  <a:moveTo>
                    <a:pt x="5413" y="693"/>
                  </a:moveTo>
                  <a:lnTo>
                    <a:pt x="5413" y="11437"/>
                  </a:lnTo>
                  <a:lnTo>
                    <a:pt x="652" y="11437"/>
                  </a:lnTo>
                  <a:lnTo>
                    <a:pt x="652" y="693"/>
                  </a:lnTo>
                  <a:close/>
                  <a:moveTo>
                    <a:pt x="326" y="1"/>
                  </a:moveTo>
                  <a:cubicBezTo>
                    <a:pt x="245" y="1"/>
                    <a:pt x="163" y="42"/>
                    <a:pt x="82" y="123"/>
                  </a:cubicBezTo>
                  <a:cubicBezTo>
                    <a:pt x="41" y="164"/>
                    <a:pt x="1" y="286"/>
                    <a:pt x="1" y="367"/>
                  </a:cubicBezTo>
                  <a:lnTo>
                    <a:pt x="1" y="11762"/>
                  </a:lnTo>
                  <a:cubicBezTo>
                    <a:pt x="1" y="11844"/>
                    <a:pt x="41" y="11925"/>
                    <a:pt x="82" y="12007"/>
                  </a:cubicBezTo>
                  <a:cubicBezTo>
                    <a:pt x="163" y="12088"/>
                    <a:pt x="245" y="12088"/>
                    <a:pt x="326" y="12088"/>
                  </a:cubicBezTo>
                  <a:lnTo>
                    <a:pt x="5739" y="12088"/>
                  </a:lnTo>
                  <a:cubicBezTo>
                    <a:pt x="5820" y="12088"/>
                    <a:pt x="5942" y="12088"/>
                    <a:pt x="5983" y="12007"/>
                  </a:cubicBezTo>
                  <a:cubicBezTo>
                    <a:pt x="6064" y="11925"/>
                    <a:pt x="6105" y="11844"/>
                    <a:pt x="6105" y="11762"/>
                  </a:cubicBezTo>
                  <a:lnTo>
                    <a:pt x="6105" y="367"/>
                  </a:lnTo>
                  <a:cubicBezTo>
                    <a:pt x="6105" y="286"/>
                    <a:pt x="6064" y="164"/>
                    <a:pt x="5983" y="123"/>
                  </a:cubicBezTo>
                  <a:cubicBezTo>
                    <a:pt x="5942" y="42"/>
                    <a:pt x="5820" y="1"/>
                    <a:pt x="57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35"/>
            <p:cNvSpPr/>
            <p:nvPr/>
          </p:nvSpPr>
          <p:spPr>
            <a:xfrm>
              <a:off x="4319700" y="2821375"/>
              <a:ext cx="1707275" cy="1335900"/>
            </a:xfrm>
            <a:custGeom>
              <a:avLst/>
              <a:gdLst/>
              <a:ahLst/>
              <a:cxnLst/>
              <a:rect l="l" t="t" r="r" b="b"/>
              <a:pathLst>
                <a:path w="68291" h="53436" extrusionOk="0">
                  <a:moveTo>
                    <a:pt x="1" y="0"/>
                  </a:moveTo>
                  <a:lnTo>
                    <a:pt x="1" y="53436"/>
                  </a:lnTo>
                  <a:lnTo>
                    <a:pt x="68290" y="53436"/>
                  </a:lnTo>
                  <a:lnTo>
                    <a:pt x="6829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35"/>
            <p:cNvSpPr/>
            <p:nvPr/>
          </p:nvSpPr>
          <p:spPr>
            <a:xfrm>
              <a:off x="4310550" y="2813225"/>
              <a:ext cx="1724550" cy="1352200"/>
            </a:xfrm>
            <a:custGeom>
              <a:avLst/>
              <a:gdLst/>
              <a:ahLst/>
              <a:cxnLst/>
              <a:rect l="l" t="t" r="r" b="b"/>
              <a:pathLst>
                <a:path w="68982" h="54088" extrusionOk="0">
                  <a:moveTo>
                    <a:pt x="68290" y="693"/>
                  </a:moveTo>
                  <a:lnTo>
                    <a:pt x="68290" y="53395"/>
                  </a:lnTo>
                  <a:lnTo>
                    <a:pt x="692" y="53395"/>
                  </a:lnTo>
                  <a:lnTo>
                    <a:pt x="692" y="693"/>
                  </a:lnTo>
                  <a:close/>
                  <a:moveTo>
                    <a:pt x="367" y="1"/>
                  </a:moveTo>
                  <a:cubicBezTo>
                    <a:pt x="245" y="1"/>
                    <a:pt x="163" y="41"/>
                    <a:pt x="123" y="82"/>
                  </a:cubicBezTo>
                  <a:cubicBezTo>
                    <a:pt x="41" y="163"/>
                    <a:pt x="0" y="245"/>
                    <a:pt x="0" y="326"/>
                  </a:cubicBezTo>
                  <a:lnTo>
                    <a:pt x="0" y="53762"/>
                  </a:lnTo>
                  <a:cubicBezTo>
                    <a:pt x="0" y="53843"/>
                    <a:pt x="41" y="53924"/>
                    <a:pt x="123" y="54006"/>
                  </a:cubicBezTo>
                  <a:cubicBezTo>
                    <a:pt x="163" y="54047"/>
                    <a:pt x="245" y="54087"/>
                    <a:pt x="367" y="54087"/>
                  </a:cubicBezTo>
                  <a:lnTo>
                    <a:pt x="68656" y="54087"/>
                  </a:lnTo>
                  <a:cubicBezTo>
                    <a:pt x="68738" y="54087"/>
                    <a:pt x="68819" y="54047"/>
                    <a:pt x="68901" y="54006"/>
                  </a:cubicBezTo>
                  <a:cubicBezTo>
                    <a:pt x="68941" y="53924"/>
                    <a:pt x="68982" y="53843"/>
                    <a:pt x="68982" y="53762"/>
                  </a:cubicBezTo>
                  <a:lnTo>
                    <a:pt x="68982" y="326"/>
                  </a:lnTo>
                  <a:cubicBezTo>
                    <a:pt x="68982" y="245"/>
                    <a:pt x="68941" y="163"/>
                    <a:pt x="68901" y="82"/>
                  </a:cubicBezTo>
                  <a:cubicBezTo>
                    <a:pt x="68819" y="41"/>
                    <a:pt x="68738" y="1"/>
                    <a:pt x="686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35"/>
            <p:cNvSpPr/>
            <p:nvPr/>
          </p:nvSpPr>
          <p:spPr>
            <a:xfrm>
              <a:off x="4460100" y="2924884"/>
              <a:ext cx="1525150" cy="1193450"/>
            </a:xfrm>
            <a:custGeom>
              <a:avLst/>
              <a:gdLst/>
              <a:ahLst/>
              <a:cxnLst/>
              <a:rect l="l" t="t" r="r" b="b"/>
              <a:pathLst>
                <a:path w="61006" h="47738" extrusionOk="0">
                  <a:moveTo>
                    <a:pt x="1" y="0"/>
                  </a:moveTo>
                  <a:lnTo>
                    <a:pt x="1" y="47738"/>
                  </a:lnTo>
                  <a:lnTo>
                    <a:pt x="61006" y="47738"/>
                  </a:lnTo>
                  <a:lnTo>
                    <a:pt x="610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35"/>
            <p:cNvSpPr/>
            <p:nvPr/>
          </p:nvSpPr>
          <p:spPr>
            <a:xfrm>
              <a:off x="4402125" y="2884450"/>
              <a:ext cx="1541425" cy="1209750"/>
            </a:xfrm>
            <a:custGeom>
              <a:avLst/>
              <a:gdLst/>
              <a:ahLst/>
              <a:cxnLst/>
              <a:rect l="l" t="t" r="r" b="b"/>
              <a:pathLst>
                <a:path w="61657" h="48390" extrusionOk="0">
                  <a:moveTo>
                    <a:pt x="61005" y="692"/>
                  </a:moveTo>
                  <a:lnTo>
                    <a:pt x="61005" y="47698"/>
                  </a:lnTo>
                  <a:lnTo>
                    <a:pt x="692" y="47698"/>
                  </a:lnTo>
                  <a:lnTo>
                    <a:pt x="692" y="692"/>
                  </a:lnTo>
                  <a:close/>
                  <a:moveTo>
                    <a:pt x="326" y="0"/>
                  </a:moveTo>
                  <a:cubicBezTo>
                    <a:pt x="244" y="0"/>
                    <a:pt x="163" y="41"/>
                    <a:pt x="122" y="123"/>
                  </a:cubicBezTo>
                  <a:cubicBezTo>
                    <a:pt x="41" y="163"/>
                    <a:pt x="0" y="245"/>
                    <a:pt x="0" y="326"/>
                  </a:cubicBezTo>
                  <a:lnTo>
                    <a:pt x="0" y="48064"/>
                  </a:lnTo>
                  <a:cubicBezTo>
                    <a:pt x="0" y="48145"/>
                    <a:pt x="41" y="48227"/>
                    <a:pt x="122" y="48267"/>
                  </a:cubicBezTo>
                  <a:cubicBezTo>
                    <a:pt x="163" y="48349"/>
                    <a:pt x="244" y="48389"/>
                    <a:pt x="326" y="48389"/>
                  </a:cubicBezTo>
                  <a:lnTo>
                    <a:pt x="61331" y="48389"/>
                  </a:lnTo>
                  <a:cubicBezTo>
                    <a:pt x="61412" y="48389"/>
                    <a:pt x="61493" y="48349"/>
                    <a:pt x="61575" y="48267"/>
                  </a:cubicBezTo>
                  <a:cubicBezTo>
                    <a:pt x="61616" y="48227"/>
                    <a:pt x="61656" y="48145"/>
                    <a:pt x="61656" y="48064"/>
                  </a:cubicBezTo>
                  <a:lnTo>
                    <a:pt x="61656" y="326"/>
                  </a:lnTo>
                  <a:cubicBezTo>
                    <a:pt x="61656" y="245"/>
                    <a:pt x="61616" y="163"/>
                    <a:pt x="61575" y="123"/>
                  </a:cubicBezTo>
                  <a:cubicBezTo>
                    <a:pt x="61493" y="41"/>
                    <a:pt x="61412" y="0"/>
                    <a:pt x="613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35"/>
            <p:cNvSpPr/>
            <p:nvPr/>
          </p:nvSpPr>
          <p:spPr>
            <a:xfrm>
              <a:off x="3941225" y="2531400"/>
              <a:ext cx="657275" cy="73275"/>
            </a:xfrm>
            <a:custGeom>
              <a:avLst/>
              <a:gdLst/>
              <a:ahLst/>
              <a:cxnLst/>
              <a:rect l="l" t="t" r="r" b="b"/>
              <a:pathLst>
                <a:path w="26291" h="2931" extrusionOk="0">
                  <a:moveTo>
                    <a:pt x="5088" y="1"/>
                  </a:moveTo>
                  <a:lnTo>
                    <a:pt x="4965" y="41"/>
                  </a:lnTo>
                  <a:lnTo>
                    <a:pt x="326" y="2239"/>
                  </a:lnTo>
                  <a:cubicBezTo>
                    <a:pt x="0" y="2442"/>
                    <a:pt x="123" y="2931"/>
                    <a:pt x="489" y="2931"/>
                  </a:cubicBezTo>
                  <a:lnTo>
                    <a:pt x="22913" y="2931"/>
                  </a:lnTo>
                  <a:cubicBezTo>
                    <a:pt x="22994" y="2931"/>
                    <a:pt x="23076" y="2890"/>
                    <a:pt x="23157" y="2849"/>
                  </a:cubicBezTo>
                  <a:lnTo>
                    <a:pt x="26047" y="652"/>
                  </a:lnTo>
                  <a:cubicBezTo>
                    <a:pt x="26291" y="448"/>
                    <a:pt x="26169" y="1"/>
                    <a:pt x="258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35"/>
            <p:cNvSpPr/>
            <p:nvPr/>
          </p:nvSpPr>
          <p:spPr>
            <a:xfrm>
              <a:off x="3936125" y="2523250"/>
              <a:ext cx="668475" cy="89575"/>
            </a:xfrm>
            <a:custGeom>
              <a:avLst/>
              <a:gdLst/>
              <a:ahLst/>
              <a:cxnLst/>
              <a:rect l="l" t="t" r="r" b="b"/>
              <a:pathLst>
                <a:path w="26739" h="3583" extrusionOk="0">
                  <a:moveTo>
                    <a:pt x="26047" y="652"/>
                  </a:moveTo>
                  <a:lnTo>
                    <a:pt x="26047" y="693"/>
                  </a:lnTo>
                  <a:lnTo>
                    <a:pt x="23158" y="2931"/>
                  </a:lnTo>
                  <a:lnTo>
                    <a:pt x="693" y="2931"/>
                  </a:lnTo>
                  <a:lnTo>
                    <a:pt x="693" y="2890"/>
                  </a:lnTo>
                  <a:lnTo>
                    <a:pt x="5251" y="693"/>
                  </a:lnTo>
                  <a:lnTo>
                    <a:pt x="5332" y="652"/>
                  </a:lnTo>
                  <a:close/>
                  <a:moveTo>
                    <a:pt x="5251" y="1"/>
                  </a:moveTo>
                  <a:lnTo>
                    <a:pt x="5088" y="42"/>
                  </a:lnTo>
                  <a:lnTo>
                    <a:pt x="5007" y="42"/>
                  </a:lnTo>
                  <a:lnTo>
                    <a:pt x="408" y="2280"/>
                  </a:lnTo>
                  <a:cubicBezTo>
                    <a:pt x="123" y="2402"/>
                    <a:pt x="1" y="2646"/>
                    <a:pt x="1" y="2890"/>
                  </a:cubicBezTo>
                  <a:cubicBezTo>
                    <a:pt x="1" y="3053"/>
                    <a:pt x="82" y="3257"/>
                    <a:pt x="164" y="3379"/>
                  </a:cubicBezTo>
                  <a:cubicBezTo>
                    <a:pt x="286" y="3501"/>
                    <a:pt x="489" y="3582"/>
                    <a:pt x="693" y="3582"/>
                  </a:cubicBezTo>
                  <a:lnTo>
                    <a:pt x="23117" y="3582"/>
                  </a:lnTo>
                  <a:cubicBezTo>
                    <a:pt x="23280" y="3582"/>
                    <a:pt x="23442" y="3542"/>
                    <a:pt x="23565" y="3460"/>
                  </a:cubicBezTo>
                  <a:lnTo>
                    <a:pt x="26454" y="1222"/>
                  </a:lnTo>
                  <a:cubicBezTo>
                    <a:pt x="26617" y="1100"/>
                    <a:pt x="26739" y="896"/>
                    <a:pt x="26698" y="693"/>
                  </a:cubicBezTo>
                  <a:cubicBezTo>
                    <a:pt x="26698" y="489"/>
                    <a:pt x="26658" y="327"/>
                    <a:pt x="26535" y="204"/>
                  </a:cubicBezTo>
                  <a:cubicBezTo>
                    <a:pt x="26413" y="82"/>
                    <a:pt x="26210" y="1"/>
                    <a:pt x="26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35"/>
            <p:cNvSpPr/>
            <p:nvPr/>
          </p:nvSpPr>
          <p:spPr>
            <a:xfrm>
              <a:off x="4246450" y="2181400"/>
              <a:ext cx="103800" cy="392750"/>
            </a:xfrm>
            <a:custGeom>
              <a:avLst/>
              <a:gdLst/>
              <a:ahLst/>
              <a:cxnLst/>
              <a:rect l="l" t="t" r="r" b="b"/>
              <a:pathLst>
                <a:path w="4152" h="15710" extrusionOk="0">
                  <a:moveTo>
                    <a:pt x="1" y="1"/>
                  </a:moveTo>
                  <a:lnTo>
                    <a:pt x="1" y="15710"/>
                  </a:lnTo>
                  <a:lnTo>
                    <a:pt x="4152" y="15710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35"/>
            <p:cNvSpPr/>
            <p:nvPr/>
          </p:nvSpPr>
          <p:spPr>
            <a:xfrm>
              <a:off x="4238300" y="2172250"/>
              <a:ext cx="120100" cy="410050"/>
            </a:xfrm>
            <a:custGeom>
              <a:avLst/>
              <a:gdLst/>
              <a:ahLst/>
              <a:cxnLst/>
              <a:rect l="l" t="t" r="r" b="b"/>
              <a:pathLst>
                <a:path w="4804" h="16402" extrusionOk="0">
                  <a:moveTo>
                    <a:pt x="4111" y="692"/>
                  </a:moveTo>
                  <a:lnTo>
                    <a:pt x="4111" y="15750"/>
                  </a:lnTo>
                  <a:lnTo>
                    <a:pt x="693" y="15750"/>
                  </a:lnTo>
                  <a:lnTo>
                    <a:pt x="693" y="692"/>
                  </a:lnTo>
                  <a:close/>
                  <a:moveTo>
                    <a:pt x="327" y="0"/>
                  </a:moveTo>
                  <a:cubicBezTo>
                    <a:pt x="245" y="0"/>
                    <a:pt x="164" y="41"/>
                    <a:pt x="82" y="123"/>
                  </a:cubicBezTo>
                  <a:cubicBezTo>
                    <a:pt x="42" y="163"/>
                    <a:pt x="1" y="285"/>
                    <a:pt x="1" y="367"/>
                  </a:cubicBezTo>
                  <a:lnTo>
                    <a:pt x="1" y="16076"/>
                  </a:lnTo>
                  <a:cubicBezTo>
                    <a:pt x="1" y="16157"/>
                    <a:pt x="42" y="16239"/>
                    <a:pt x="82" y="16320"/>
                  </a:cubicBezTo>
                  <a:cubicBezTo>
                    <a:pt x="164" y="16361"/>
                    <a:pt x="245" y="16401"/>
                    <a:pt x="327" y="16401"/>
                  </a:cubicBezTo>
                  <a:lnTo>
                    <a:pt x="4478" y="16401"/>
                  </a:lnTo>
                  <a:cubicBezTo>
                    <a:pt x="4559" y="16401"/>
                    <a:pt x="4640" y="16361"/>
                    <a:pt x="4722" y="16320"/>
                  </a:cubicBezTo>
                  <a:cubicBezTo>
                    <a:pt x="4763" y="16239"/>
                    <a:pt x="4803" y="16157"/>
                    <a:pt x="4803" y="16076"/>
                  </a:cubicBezTo>
                  <a:lnTo>
                    <a:pt x="4803" y="367"/>
                  </a:lnTo>
                  <a:cubicBezTo>
                    <a:pt x="4803" y="285"/>
                    <a:pt x="4763" y="163"/>
                    <a:pt x="4722" y="123"/>
                  </a:cubicBezTo>
                  <a:cubicBezTo>
                    <a:pt x="4640" y="41"/>
                    <a:pt x="4559" y="0"/>
                    <a:pt x="44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35"/>
            <p:cNvSpPr/>
            <p:nvPr/>
          </p:nvSpPr>
          <p:spPr>
            <a:xfrm>
              <a:off x="4230175" y="2181400"/>
              <a:ext cx="136350" cy="284900"/>
            </a:xfrm>
            <a:custGeom>
              <a:avLst/>
              <a:gdLst/>
              <a:ahLst/>
              <a:cxnLst/>
              <a:rect l="l" t="t" r="r" b="b"/>
              <a:pathLst>
                <a:path w="5454" h="11396" extrusionOk="0">
                  <a:moveTo>
                    <a:pt x="0" y="1"/>
                  </a:moveTo>
                  <a:lnTo>
                    <a:pt x="0" y="11396"/>
                  </a:lnTo>
                  <a:lnTo>
                    <a:pt x="5454" y="11396"/>
                  </a:lnTo>
                  <a:lnTo>
                    <a:pt x="545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35"/>
            <p:cNvSpPr/>
            <p:nvPr/>
          </p:nvSpPr>
          <p:spPr>
            <a:xfrm>
              <a:off x="4222025" y="2172250"/>
              <a:ext cx="152650" cy="303225"/>
            </a:xfrm>
            <a:custGeom>
              <a:avLst/>
              <a:gdLst/>
              <a:ahLst/>
              <a:cxnLst/>
              <a:rect l="l" t="t" r="r" b="b"/>
              <a:pathLst>
                <a:path w="6106" h="12129" extrusionOk="0">
                  <a:moveTo>
                    <a:pt x="5414" y="692"/>
                  </a:moveTo>
                  <a:lnTo>
                    <a:pt x="5414" y="11436"/>
                  </a:lnTo>
                  <a:lnTo>
                    <a:pt x="693" y="11436"/>
                  </a:lnTo>
                  <a:lnTo>
                    <a:pt x="693" y="692"/>
                  </a:lnTo>
                  <a:close/>
                  <a:moveTo>
                    <a:pt x="326" y="0"/>
                  </a:moveTo>
                  <a:cubicBezTo>
                    <a:pt x="245" y="0"/>
                    <a:pt x="164" y="41"/>
                    <a:pt x="123" y="123"/>
                  </a:cubicBezTo>
                  <a:cubicBezTo>
                    <a:pt x="42" y="163"/>
                    <a:pt x="1" y="285"/>
                    <a:pt x="1" y="367"/>
                  </a:cubicBezTo>
                  <a:lnTo>
                    <a:pt x="1" y="11762"/>
                  </a:lnTo>
                  <a:cubicBezTo>
                    <a:pt x="1" y="11843"/>
                    <a:pt x="42" y="11965"/>
                    <a:pt x="123" y="12006"/>
                  </a:cubicBezTo>
                  <a:cubicBezTo>
                    <a:pt x="164" y="12087"/>
                    <a:pt x="245" y="12128"/>
                    <a:pt x="326" y="12128"/>
                  </a:cubicBezTo>
                  <a:lnTo>
                    <a:pt x="5780" y="12128"/>
                  </a:lnTo>
                  <a:cubicBezTo>
                    <a:pt x="5861" y="12128"/>
                    <a:pt x="5943" y="12087"/>
                    <a:pt x="5983" y="12006"/>
                  </a:cubicBezTo>
                  <a:cubicBezTo>
                    <a:pt x="6065" y="11925"/>
                    <a:pt x="6105" y="11843"/>
                    <a:pt x="6105" y="11762"/>
                  </a:cubicBezTo>
                  <a:lnTo>
                    <a:pt x="6105" y="367"/>
                  </a:lnTo>
                  <a:cubicBezTo>
                    <a:pt x="6105" y="285"/>
                    <a:pt x="6065" y="163"/>
                    <a:pt x="5983" y="123"/>
                  </a:cubicBezTo>
                  <a:cubicBezTo>
                    <a:pt x="5943" y="41"/>
                    <a:pt x="5861" y="0"/>
                    <a:pt x="57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35"/>
            <p:cNvSpPr/>
            <p:nvPr/>
          </p:nvSpPr>
          <p:spPr>
            <a:xfrm>
              <a:off x="3469125" y="874000"/>
              <a:ext cx="1707275" cy="1335925"/>
            </a:xfrm>
            <a:custGeom>
              <a:avLst/>
              <a:gdLst/>
              <a:ahLst/>
              <a:cxnLst/>
              <a:rect l="l" t="t" r="r" b="b"/>
              <a:pathLst>
                <a:path w="68291" h="53437" extrusionOk="0">
                  <a:moveTo>
                    <a:pt x="1" y="1"/>
                  </a:moveTo>
                  <a:lnTo>
                    <a:pt x="1" y="53436"/>
                  </a:lnTo>
                  <a:lnTo>
                    <a:pt x="68291" y="53436"/>
                  </a:lnTo>
                  <a:lnTo>
                    <a:pt x="682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35"/>
            <p:cNvSpPr/>
            <p:nvPr/>
          </p:nvSpPr>
          <p:spPr>
            <a:xfrm>
              <a:off x="3461000" y="865875"/>
              <a:ext cx="1723550" cy="1352175"/>
            </a:xfrm>
            <a:custGeom>
              <a:avLst/>
              <a:gdLst/>
              <a:ahLst/>
              <a:cxnLst/>
              <a:rect l="l" t="t" r="r" b="b"/>
              <a:pathLst>
                <a:path w="68942" h="54087" extrusionOk="0">
                  <a:moveTo>
                    <a:pt x="68290" y="692"/>
                  </a:moveTo>
                  <a:lnTo>
                    <a:pt x="68290" y="53395"/>
                  </a:lnTo>
                  <a:lnTo>
                    <a:pt x="652" y="53395"/>
                  </a:lnTo>
                  <a:lnTo>
                    <a:pt x="652" y="692"/>
                  </a:lnTo>
                  <a:close/>
                  <a:moveTo>
                    <a:pt x="326" y="0"/>
                  </a:moveTo>
                  <a:cubicBezTo>
                    <a:pt x="245" y="0"/>
                    <a:pt x="163" y="41"/>
                    <a:pt x="82" y="82"/>
                  </a:cubicBezTo>
                  <a:cubicBezTo>
                    <a:pt x="0" y="163"/>
                    <a:pt x="0" y="244"/>
                    <a:pt x="0" y="326"/>
                  </a:cubicBezTo>
                  <a:lnTo>
                    <a:pt x="0" y="53761"/>
                  </a:lnTo>
                  <a:cubicBezTo>
                    <a:pt x="0" y="53843"/>
                    <a:pt x="0" y="53924"/>
                    <a:pt x="82" y="54005"/>
                  </a:cubicBezTo>
                  <a:cubicBezTo>
                    <a:pt x="163" y="54046"/>
                    <a:pt x="245" y="54087"/>
                    <a:pt x="326" y="54087"/>
                  </a:cubicBezTo>
                  <a:lnTo>
                    <a:pt x="68616" y="54087"/>
                  </a:lnTo>
                  <a:cubicBezTo>
                    <a:pt x="68697" y="54087"/>
                    <a:pt x="68778" y="54046"/>
                    <a:pt x="68860" y="54005"/>
                  </a:cubicBezTo>
                  <a:cubicBezTo>
                    <a:pt x="68901" y="53924"/>
                    <a:pt x="68941" y="53843"/>
                    <a:pt x="68941" y="53761"/>
                  </a:cubicBezTo>
                  <a:lnTo>
                    <a:pt x="68941" y="326"/>
                  </a:lnTo>
                  <a:cubicBezTo>
                    <a:pt x="68941" y="244"/>
                    <a:pt x="68901" y="163"/>
                    <a:pt x="68860" y="82"/>
                  </a:cubicBezTo>
                  <a:cubicBezTo>
                    <a:pt x="68778" y="41"/>
                    <a:pt x="68697" y="0"/>
                    <a:pt x="686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35"/>
            <p:cNvSpPr/>
            <p:nvPr/>
          </p:nvSpPr>
          <p:spPr>
            <a:xfrm>
              <a:off x="3560700" y="945225"/>
              <a:ext cx="1524125" cy="1193475"/>
            </a:xfrm>
            <a:custGeom>
              <a:avLst/>
              <a:gdLst/>
              <a:ahLst/>
              <a:cxnLst/>
              <a:rect l="l" t="t" r="r" b="b"/>
              <a:pathLst>
                <a:path w="60965" h="47739" extrusionOk="0">
                  <a:moveTo>
                    <a:pt x="1" y="1"/>
                  </a:moveTo>
                  <a:lnTo>
                    <a:pt x="1" y="47738"/>
                  </a:lnTo>
                  <a:lnTo>
                    <a:pt x="60965" y="47738"/>
                  </a:lnTo>
                  <a:lnTo>
                    <a:pt x="609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35"/>
            <p:cNvSpPr/>
            <p:nvPr/>
          </p:nvSpPr>
          <p:spPr>
            <a:xfrm>
              <a:off x="3551550" y="937075"/>
              <a:ext cx="1542450" cy="1209750"/>
            </a:xfrm>
            <a:custGeom>
              <a:avLst/>
              <a:gdLst/>
              <a:ahLst/>
              <a:cxnLst/>
              <a:rect l="l" t="t" r="r" b="b"/>
              <a:pathLst>
                <a:path w="61698" h="48390" extrusionOk="0">
                  <a:moveTo>
                    <a:pt x="61005" y="693"/>
                  </a:moveTo>
                  <a:lnTo>
                    <a:pt x="61005" y="47698"/>
                  </a:lnTo>
                  <a:lnTo>
                    <a:pt x="692" y="47698"/>
                  </a:lnTo>
                  <a:lnTo>
                    <a:pt x="692" y="693"/>
                  </a:lnTo>
                  <a:close/>
                  <a:moveTo>
                    <a:pt x="367" y="1"/>
                  </a:moveTo>
                  <a:cubicBezTo>
                    <a:pt x="245" y="1"/>
                    <a:pt x="163" y="42"/>
                    <a:pt x="123" y="123"/>
                  </a:cubicBezTo>
                  <a:cubicBezTo>
                    <a:pt x="41" y="164"/>
                    <a:pt x="0" y="245"/>
                    <a:pt x="0" y="327"/>
                  </a:cubicBezTo>
                  <a:lnTo>
                    <a:pt x="0" y="48064"/>
                  </a:lnTo>
                  <a:cubicBezTo>
                    <a:pt x="0" y="48146"/>
                    <a:pt x="41" y="48227"/>
                    <a:pt x="123" y="48268"/>
                  </a:cubicBezTo>
                  <a:cubicBezTo>
                    <a:pt x="163" y="48349"/>
                    <a:pt x="245" y="48390"/>
                    <a:pt x="367" y="48390"/>
                  </a:cubicBezTo>
                  <a:lnTo>
                    <a:pt x="61331" y="48390"/>
                  </a:lnTo>
                  <a:cubicBezTo>
                    <a:pt x="61412" y="48390"/>
                    <a:pt x="61494" y="48349"/>
                    <a:pt x="61575" y="48268"/>
                  </a:cubicBezTo>
                  <a:cubicBezTo>
                    <a:pt x="61657" y="48227"/>
                    <a:pt x="61697" y="48146"/>
                    <a:pt x="61697" y="48064"/>
                  </a:cubicBezTo>
                  <a:lnTo>
                    <a:pt x="61697" y="327"/>
                  </a:lnTo>
                  <a:cubicBezTo>
                    <a:pt x="61697" y="245"/>
                    <a:pt x="61657" y="164"/>
                    <a:pt x="61575" y="123"/>
                  </a:cubicBezTo>
                  <a:cubicBezTo>
                    <a:pt x="61494" y="42"/>
                    <a:pt x="61412" y="1"/>
                    <a:pt x="61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35"/>
            <p:cNvSpPr/>
            <p:nvPr/>
          </p:nvSpPr>
          <p:spPr>
            <a:xfrm>
              <a:off x="2792550" y="4478775"/>
              <a:ext cx="657275" cy="73275"/>
            </a:xfrm>
            <a:custGeom>
              <a:avLst/>
              <a:gdLst/>
              <a:ahLst/>
              <a:cxnLst/>
              <a:rect l="l" t="t" r="r" b="b"/>
              <a:pathLst>
                <a:path w="26291" h="2931" extrusionOk="0">
                  <a:moveTo>
                    <a:pt x="5088" y="0"/>
                  </a:moveTo>
                  <a:lnTo>
                    <a:pt x="4925" y="41"/>
                  </a:lnTo>
                  <a:lnTo>
                    <a:pt x="326" y="2238"/>
                  </a:lnTo>
                  <a:cubicBezTo>
                    <a:pt x="0" y="2401"/>
                    <a:pt x="123" y="2930"/>
                    <a:pt x="489" y="2930"/>
                  </a:cubicBezTo>
                  <a:lnTo>
                    <a:pt x="22913" y="2930"/>
                  </a:lnTo>
                  <a:cubicBezTo>
                    <a:pt x="22994" y="2930"/>
                    <a:pt x="23076" y="2890"/>
                    <a:pt x="23157" y="2849"/>
                  </a:cubicBezTo>
                  <a:lnTo>
                    <a:pt x="26047" y="651"/>
                  </a:lnTo>
                  <a:cubicBezTo>
                    <a:pt x="26291" y="448"/>
                    <a:pt x="26169" y="0"/>
                    <a:pt x="258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35"/>
            <p:cNvSpPr/>
            <p:nvPr/>
          </p:nvSpPr>
          <p:spPr>
            <a:xfrm>
              <a:off x="2787450" y="4470625"/>
              <a:ext cx="667475" cy="89550"/>
            </a:xfrm>
            <a:custGeom>
              <a:avLst/>
              <a:gdLst/>
              <a:ahLst/>
              <a:cxnLst/>
              <a:rect l="l" t="t" r="r" b="b"/>
              <a:pathLst>
                <a:path w="26699" h="3582" extrusionOk="0">
                  <a:moveTo>
                    <a:pt x="26047" y="652"/>
                  </a:moveTo>
                  <a:lnTo>
                    <a:pt x="26047" y="692"/>
                  </a:lnTo>
                  <a:lnTo>
                    <a:pt x="26006" y="692"/>
                  </a:lnTo>
                  <a:lnTo>
                    <a:pt x="23117" y="2931"/>
                  </a:lnTo>
                  <a:lnTo>
                    <a:pt x="693" y="2931"/>
                  </a:lnTo>
                  <a:lnTo>
                    <a:pt x="652" y="2890"/>
                  </a:lnTo>
                  <a:lnTo>
                    <a:pt x="693" y="2890"/>
                  </a:lnTo>
                  <a:lnTo>
                    <a:pt x="5251" y="692"/>
                  </a:lnTo>
                  <a:lnTo>
                    <a:pt x="5332" y="652"/>
                  </a:lnTo>
                  <a:close/>
                  <a:moveTo>
                    <a:pt x="5210" y="0"/>
                  </a:moveTo>
                  <a:lnTo>
                    <a:pt x="5088" y="41"/>
                  </a:lnTo>
                  <a:lnTo>
                    <a:pt x="5007" y="41"/>
                  </a:lnTo>
                  <a:lnTo>
                    <a:pt x="367" y="2279"/>
                  </a:lnTo>
                  <a:cubicBezTo>
                    <a:pt x="123" y="2402"/>
                    <a:pt x="1" y="2646"/>
                    <a:pt x="1" y="2890"/>
                  </a:cubicBezTo>
                  <a:cubicBezTo>
                    <a:pt x="1" y="3053"/>
                    <a:pt x="42" y="3256"/>
                    <a:pt x="164" y="3378"/>
                  </a:cubicBezTo>
                  <a:cubicBezTo>
                    <a:pt x="286" y="3500"/>
                    <a:pt x="489" y="3582"/>
                    <a:pt x="693" y="3582"/>
                  </a:cubicBezTo>
                  <a:lnTo>
                    <a:pt x="23117" y="3582"/>
                  </a:lnTo>
                  <a:cubicBezTo>
                    <a:pt x="23280" y="3582"/>
                    <a:pt x="23442" y="3541"/>
                    <a:pt x="23565" y="3460"/>
                  </a:cubicBezTo>
                  <a:lnTo>
                    <a:pt x="26454" y="1221"/>
                  </a:lnTo>
                  <a:cubicBezTo>
                    <a:pt x="26617" y="1099"/>
                    <a:pt x="26698" y="896"/>
                    <a:pt x="26698" y="692"/>
                  </a:cubicBezTo>
                  <a:cubicBezTo>
                    <a:pt x="26698" y="489"/>
                    <a:pt x="26658" y="326"/>
                    <a:pt x="26535" y="204"/>
                  </a:cubicBezTo>
                  <a:cubicBezTo>
                    <a:pt x="26413" y="82"/>
                    <a:pt x="26210" y="0"/>
                    <a:pt x="260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35"/>
            <p:cNvSpPr/>
            <p:nvPr/>
          </p:nvSpPr>
          <p:spPr>
            <a:xfrm>
              <a:off x="3097775" y="4128775"/>
              <a:ext cx="102775" cy="392750"/>
            </a:xfrm>
            <a:custGeom>
              <a:avLst/>
              <a:gdLst/>
              <a:ahLst/>
              <a:cxnLst/>
              <a:rect l="l" t="t" r="r" b="b"/>
              <a:pathLst>
                <a:path w="4111" h="15710" extrusionOk="0">
                  <a:moveTo>
                    <a:pt x="1" y="0"/>
                  </a:moveTo>
                  <a:lnTo>
                    <a:pt x="1" y="15709"/>
                  </a:lnTo>
                  <a:lnTo>
                    <a:pt x="4111" y="15709"/>
                  </a:lnTo>
                  <a:lnTo>
                    <a:pt x="41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35"/>
            <p:cNvSpPr/>
            <p:nvPr/>
          </p:nvSpPr>
          <p:spPr>
            <a:xfrm>
              <a:off x="3089625" y="4119600"/>
              <a:ext cx="120100" cy="410050"/>
            </a:xfrm>
            <a:custGeom>
              <a:avLst/>
              <a:gdLst/>
              <a:ahLst/>
              <a:cxnLst/>
              <a:rect l="l" t="t" r="r" b="b"/>
              <a:pathLst>
                <a:path w="4804" h="16402" extrusionOk="0">
                  <a:moveTo>
                    <a:pt x="4111" y="693"/>
                  </a:moveTo>
                  <a:lnTo>
                    <a:pt x="4111" y="15751"/>
                  </a:lnTo>
                  <a:lnTo>
                    <a:pt x="652" y="15751"/>
                  </a:lnTo>
                  <a:lnTo>
                    <a:pt x="652" y="693"/>
                  </a:lnTo>
                  <a:close/>
                  <a:moveTo>
                    <a:pt x="327" y="1"/>
                  </a:moveTo>
                  <a:cubicBezTo>
                    <a:pt x="245" y="1"/>
                    <a:pt x="164" y="42"/>
                    <a:pt x="82" y="123"/>
                  </a:cubicBezTo>
                  <a:cubicBezTo>
                    <a:pt x="42" y="164"/>
                    <a:pt x="1" y="286"/>
                    <a:pt x="1" y="367"/>
                  </a:cubicBezTo>
                  <a:lnTo>
                    <a:pt x="1" y="16076"/>
                  </a:lnTo>
                  <a:cubicBezTo>
                    <a:pt x="1" y="16158"/>
                    <a:pt x="42" y="16239"/>
                    <a:pt x="82" y="16320"/>
                  </a:cubicBezTo>
                  <a:cubicBezTo>
                    <a:pt x="164" y="16361"/>
                    <a:pt x="245" y="16402"/>
                    <a:pt x="327" y="16402"/>
                  </a:cubicBezTo>
                  <a:lnTo>
                    <a:pt x="4437" y="16402"/>
                  </a:lnTo>
                  <a:cubicBezTo>
                    <a:pt x="4559" y="16402"/>
                    <a:pt x="4640" y="16361"/>
                    <a:pt x="4681" y="16320"/>
                  </a:cubicBezTo>
                  <a:cubicBezTo>
                    <a:pt x="4763" y="16239"/>
                    <a:pt x="4803" y="16158"/>
                    <a:pt x="4803" y="16076"/>
                  </a:cubicBezTo>
                  <a:lnTo>
                    <a:pt x="4803" y="367"/>
                  </a:lnTo>
                  <a:cubicBezTo>
                    <a:pt x="4803" y="286"/>
                    <a:pt x="4763" y="164"/>
                    <a:pt x="4681" y="123"/>
                  </a:cubicBezTo>
                  <a:cubicBezTo>
                    <a:pt x="4640" y="42"/>
                    <a:pt x="4559" y="1"/>
                    <a:pt x="4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35"/>
            <p:cNvSpPr/>
            <p:nvPr/>
          </p:nvSpPr>
          <p:spPr>
            <a:xfrm>
              <a:off x="3081500" y="4128775"/>
              <a:ext cx="135350" cy="284900"/>
            </a:xfrm>
            <a:custGeom>
              <a:avLst/>
              <a:gdLst/>
              <a:ahLst/>
              <a:cxnLst/>
              <a:rect l="l" t="t" r="r" b="b"/>
              <a:pathLst>
                <a:path w="5414" h="11396" extrusionOk="0">
                  <a:moveTo>
                    <a:pt x="0" y="0"/>
                  </a:moveTo>
                  <a:lnTo>
                    <a:pt x="0" y="11395"/>
                  </a:lnTo>
                  <a:lnTo>
                    <a:pt x="5413" y="11395"/>
                  </a:lnTo>
                  <a:lnTo>
                    <a:pt x="54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35"/>
            <p:cNvSpPr/>
            <p:nvPr/>
          </p:nvSpPr>
          <p:spPr>
            <a:xfrm>
              <a:off x="3073350" y="4119600"/>
              <a:ext cx="152650" cy="302200"/>
            </a:xfrm>
            <a:custGeom>
              <a:avLst/>
              <a:gdLst/>
              <a:ahLst/>
              <a:cxnLst/>
              <a:rect l="l" t="t" r="r" b="b"/>
              <a:pathLst>
                <a:path w="6106" h="12088" extrusionOk="0">
                  <a:moveTo>
                    <a:pt x="5414" y="693"/>
                  </a:moveTo>
                  <a:lnTo>
                    <a:pt x="5414" y="11437"/>
                  </a:lnTo>
                  <a:lnTo>
                    <a:pt x="693" y="11437"/>
                  </a:lnTo>
                  <a:lnTo>
                    <a:pt x="693" y="693"/>
                  </a:lnTo>
                  <a:close/>
                  <a:moveTo>
                    <a:pt x="326" y="1"/>
                  </a:moveTo>
                  <a:cubicBezTo>
                    <a:pt x="245" y="1"/>
                    <a:pt x="164" y="42"/>
                    <a:pt x="82" y="123"/>
                  </a:cubicBezTo>
                  <a:cubicBezTo>
                    <a:pt x="42" y="164"/>
                    <a:pt x="1" y="286"/>
                    <a:pt x="1" y="367"/>
                  </a:cubicBezTo>
                  <a:lnTo>
                    <a:pt x="1" y="11762"/>
                  </a:lnTo>
                  <a:cubicBezTo>
                    <a:pt x="1" y="11844"/>
                    <a:pt x="42" y="11925"/>
                    <a:pt x="82" y="12007"/>
                  </a:cubicBezTo>
                  <a:cubicBezTo>
                    <a:pt x="164" y="12088"/>
                    <a:pt x="245" y="12088"/>
                    <a:pt x="326" y="12088"/>
                  </a:cubicBezTo>
                  <a:lnTo>
                    <a:pt x="5739" y="12088"/>
                  </a:lnTo>
                  <a:cubicBezTo>
                    <a:pt x="5861" y="12088"/>
                    <a:pt x="5943" y="12088"/>
                    <a:pt x="5983" y="12007"/>
                  </a:cubicBezTo>
                  <a:cubicBezTo>
                    <a:pt x="6065" y="11925"/>
                    <a:pt x="6105" y="11844"/>
                    <a:pt x="6105" y="11762"/>
                  </a:cubicBezTo>
                  <a:lnTo>
                    <a:pt x="6105" y="367"/>
                  </a:lnTo>
                  <a:cubicBezTo>
                    <a:pt x="6105" y="286"/>
                    <a:pt x="6065" y="164"/>
                    <a:pt x="5983" y="123"/>
                  </a:cubicBezTo>
                  <a:cubicBezTo>
                    <a:pt x="5943" y="42"/>
                    <a:pt x="5861" y="1"/>
                    <a:pt x="57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35"/>
            <p:cNvSpPr/>
            <p:nvPr/>
          </p:nvSpPr>
          <p:spPr>
            <a:xfrm>
              <a:off x="2320450" y="2821375"/>
              <a:ext cx="1707275" cy="1335900"/>
            </a:xfrm>
            <a:custGeom>
              <a:avLst/>
              <a:gdLst/>
              <a:ahLst/>
              <a:cxnLst/>
              <a:rect l="l" t="t" r="r" b="b"/>
              <a:pathLst>
                <a:path w="68291" h="53436" extrusionOk="0">
                  <a:moveTo>
                    <a:pt x="1" y="0"/>
                  </a:moveTo>
                  <a:lnTo>
                    <a:pt x="1" y="53436"/>
                  </a:lnTo>
                  <a:lnTo>
                    <a:pt x="68291" y="53436"/>
                  </a:lnTo>
                  <a:lnTo>
                    <a:pt x="682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35"/>
            <p:cNvSpPr/>
            <p:nvPr/>
          </p:nvSpPr>
          <p:spPr>
            <a:xfrm>
              <a:off x="2311300" y="2813225"/>
              <a:ext cx="1724575" cy="1352200"/>
            </a:xfrm>
            <a:custGeom>
              <a:avLst/>
              <a:gdLst/>
              <a:ahLst/>
              <a:cxnLst/>
              <a:rect l="l" t="t" r="r" b="b"/>
              <a:pathLst>
                <a:path w="68983" h="54088" extrusionOk="0">
                  <a:moveTo>
                    <a:pt x="68290" y="693"/>
                  </a:moveTo>
                  <a:lnTo>
                    <a:pt x="68290" y="53395"/>
                  </a:lnTo>
                  <a:lnTo>
                    <a:pt x="693" y="53395"/>
                  </a:lnTo>
                  <a:lnTo>
                    <a:pt x="693" y="693"/>
                  </a:lnTo>
                  <a:close/>
                  <a:moveTo>
                    <a:pt x="367" y="1"/>
                  </a:moveTo>
                  <a:cubicBezTo>
                    <a:pt x="286" y="1"/>
                    <a:pt x="163" y="41"/>
                    <a:pt x="123" y="82"/>
                  </a:cubicBezTo>
                  <a:cubicBezTo>
                    <a:pt x="41" y="163"/>
                    <a:pt x="1" y="245"/>
                    <a:pt x="1" y="326"/>
                  </a:cubicBezTo>
                  <a:lnTo>
                    <a:pt x="1" y="53762"/>
                  </a:lnTo>
                  <a:cubicBezTo>
                    <a:pt x="1" y="53843"/>
                    <a:pt x="41" y="53924"/>
                    <a:pt x="123" y="54006"/>
                  </a:cubicBezTo>
                  <a:cubicBezTo>
                    <a:pt x="163" y="54047"/>
                    <a:pt x="286" y="54087"/>
                    <a:pt x="367" y="54087"/>
                  </a:cubicBezTo>
                  <a:lnTo>
                    <a:pt x="68657" y="54087"/>
                  </a:lnTo>
                  <a:cubicBezTo>
                    <a:pt x="68738" y="54087"/>
                    <a:pt x="68819" y="54047"/>
                    <a:pt x="68901" y="54006"/>
                  </a:cubicBezTo>
                  <a:cubicBezTo>
                    <a:pt x="68942" y="53924"/>
                    <a:pt x="68982" y="53843"/>
                    <a:pt x="68982" y="53762"/>
                  </a:cubicBezTo>
                  <a:lnTo>
                    <a:pt x="68982" y="326"/>
                  </a:lnTo>
                  <a:cubicBezTo>
                    <a:pt x="68982" y="245"/>
                    <a:pt x="68942" y="163"/>
                    <a:pt x="68901" y="82"/>
                  </a:cubicBezTo>
                  <a:cubicBezTo>
                    <a:pt x="68819" y="41"/>
                    <a:pt x="68738" y="1"/>
                    <a:pt x="68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35"/>
            <p:cNvSpPr/>
            <p:nvPr/>
          </p:nvSpPr>
          <p:spPr>
            <a:xfrm>
              <a:off x="2411025" y="2892600"/>
              <a:ext cx="1525125" cy="1193450"/>
            </a:xfrm>
            <a:custGeom>
              <a:avLst/>
              <a:gdLst/>
              <a:ahLst/>
              <a:cxnLst/>
              <a:rect l="l" t="t" r="r" b="b"/>
              <a:pathLst>
                <a:path w="61005" h="47738" extrusionOk="0">
                  <a:moveTo>
                    <a:pt x="0" y="0"/>
                  </a:moveTo>
                  <a:lnTo>
                    <a:pt x="0" y="47738"/>
                  </a:lnTo>
                  <a:lnTo>
                    <a:pt x="61005" y="47738"/>
                  </a:lnTo>
                  <a:lnTo>
                    <a:pt x="610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35"/>
            <p:cNvSpPr/>
            <p:nvPr/>
          </p:nvSpPr>
          <p:spPr>
            <a:xfrm>
              <a:off x="2402875" y="2884450"/>
              <a:ext cx="1541425" cy="1209750"/>
            </a:xfrm>
            <a:custGeom>
              <a:avLst/>
              <a:gdLst/>
              <a:ahLst/>
              <a:cxnLst/>
              <a:rect l="l" t="t" r="r" b="b"/>
              <a:pathLst>
                <a:path w="61657" h="48390" extrusionOk="0">
                  <a:moveTo>
                    <a:pt x="61005" y="692"/>
                  </a:moveTo>
                  <a:lnTo>
                    <a:pt x="61005" y="47698"/>
                  </a:lnTo>
                  <a:lnTo>
                    <a:pt x="692" y="47698"/>
                  </a:lnTo>
                  <a:lnTo>
                    <a:pt x="692" y="692"/>
                  </a:lnTo>
                  <a:close/>
                  <a:moveTo>
                    <a:pt x="326" y="0"/>
                  </a:moveTo>
                  <a:cubicBezTo>
                    <a:pt x="245" y="0"/>
                    <a:pt x="163" y="41"/>
                    <a:pt x="123" y="123"/>
                  </a:cubicBezTo>
                  <a:cubicBezTo>
                    <a:pt x="41" y="163"/>
                    <a:pt x="0" y="245"/>
                    <a:pt x="0" y="326"/>
                  </a:cubicBezTo>
                  <a:lnTo>
                    <a:pt x="0" y="48064"/>
                  </a:lnTo>
                  <a:cubicBezTo>
                    <a:pt x="0" y="48145"/>
                    <a:pt x="41" y="48227"/>
                    <a:pt x="123" y="48267"/>
                  </a:cubicBezTo>
                  <a:cubicBezTo>
                    <a:pt x="163" y="48349"/>
                    <a:pt x="245" y="48389"/>
                    <a:pt x="326" y="48389"/>
                  </a:cubicBezTo>
                  <a:lnTo>
                    <a:pt x="61331" y="48389"/>
                  </a:lnTo>
                  <a:cubicBezTo>
                    <a:pt x="61412" y="48389"/>
                    <a:pt x="61494" y="48349"/>
                    <a:pt x="61575" y="48267"/>
                  </a:cubicBezTo>
                  <a:cubicBezTo>
                    <a:pt x="61616" y="48227"/>
                    <a:pt x="61657" y="48145"/>
                    <a:pt x="61657" y="48064"/>
                  </a:cubicBezTo>
                  <a:lnTo>
                    <a:pt x="61657" y="326"/>
                  </a:lnTo>
                  <a:cubicBezTo>
                    <a:pt x="61657" y="245"/>
                    <a:pt x="61616" y="163"/>
                    <a:pt x="61575" y="123"/>
                  </a:cubicBezTo>
                  <a:cubicBezTo>
                    <a:pt x="61494" y="41"/>
                    <a:pt x="61412" y="0"/>
                    <a:pt x="613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35"/>
            <p:cNvSpPr/>
            <p:nvPr/>
          </p:nvSpPr>
          <p:spPr>
            <a:xfrm>
              <a:off x="2700975" y="2953625"/>
              <a:ext cx="534175" cy="335775"/>
            </a:xfrm>
            <a:custGeom>
              <a:avLst/>
              <a:gdLst/>
              <a:ahLst/>
              <a:cxnLst/>
              <a:rect l="l" t="t" r="r" b="b"/>
              <a:pathLst>
                <a:path w="21367" h="13431" extrusionOk="0">
                  <a:moveTo>
                    <a:pt x="367" y="82"/>
                  </a:moveTo>
                  <a:cubicBezTo>
                    <a:pt x="163" y="82"/>
                    <a:pt x="1" y="245"/>
                    <a:pt x="1" y="489"/>
                  </a:cubicBezTo>
                  <a:cubicBezTo>
                    <a:pt x="1" y="693"/>
                    <a:pt x="163" y="856"/>
                    <a:pt x="367" y="856"/>
                  </a:cubicBezTo>
                  <a:lnTo>
                    <a:pt x="1954" y="856"/>
                  </a:lnTo>
                  <a:cubicBezTo>
                    <a:pt x="2158" y="856"/>
                    <a:pt x="2361" y="693"/>
                    <a:pt x="2361" y="489"/>
                  </a:cubicBezTo>
                  <a:cubicBezTo>
                    <a:pt x="2361" y="245"/>
                    <a:pt x="2158" y="82"/>
                    <a:pt x="1954" y="82"/>
                  </a:cubicBezTo>
                  <a:close/>
                  <a:moveTo>
                    <a:pt x="3704" y="82"/>
                  </a:moveTo>
                  <a:cubicBezTo>
                    <a:pt x="3501" y="82"/>
                    <a:pt x="3338" y="245"/>
                    <a:pt x="3338" y="489"/>
                  </a:cubicBezTo>
                  <a:cubicBezTo>
                    <a:pt x="3338" y="693"/>
                    <a:pt x="3501" y="856"/>
                    <a:pt x="3704" y="856"/>
                  </a:cubicBezTo>
                  <a:lnTo>
                    <a:pt x="7855" y="856"/>
                  </a:lnTo>
                  <a:cubicBezTo>
                    <a:pt x="8059" y="856"/>
                    <a:pt x="8222" y="693"/>
                    <a:pt x="8222" y="489"/>
                  </a:cubicBezTo>
                  <a:cubicBezTo>
                    <a:pt x="8222" y="245"/>
                    <a:pt x="8059" y="82"/>
                    <a:pt x="7855" y="82"/>
                  </a:cubicBezTo>
                  <a:close/>
                  <a:moveTo>
                    <a:pt x="9605" y="1"/>
                  </a:moveTo>
                  <a:cubicBezTo>
                    <a:pt x="9361" y="1"/>
                    <a:pt x="9158" y="204"/>
                    <a:pt x="9158" y="489"/>
                  </a:cubicBezTo>
                  <a:cubicBezTo>
                    <a:pt x="9158" y="733"/>
                    <a:pt x="9361" y="937"/>
                    <a:pt x="9605" y="937"/>
                  </a:cubicBezTo>
                  <a:cubicBezTo>
                    <a:pt x="9849" y="937"/>
                    <a:pt x="10053" y="733"/>
                    <a:pt x="10053" y="489"/>
                  </a:cubicBezTo>
                  <a:cubicBezTo>
                    <a:pt x="10053" y="204"/>
                    <a:pt x="9849" y="1"/>
                    <a:pt x="9605" y="1"/>
                  </a:cubicBezTo>
                  <a:close/>
                  <a:moveTo>
                    <a:pt x="10948" y="1"/>
                  </a:moveTo>
                  <a:cubicBezTo>
                    <a:pt x="10704" y="1"/>
                    <a:pt x="10501" y="204"/>
                    <a:pt x="10501" y="489"/>
                  </a:cubicBezTo>
                  <a:cubicBezTo>
                    <a:pt x="10501" y="733"/>
                    <a:pt x="10704" y="937"/>
                    <a:pt x="10948" y="937"/>
                  </a:cubicBezTo>
                  <a:cubicBezTo>
                    <a:pt x="11192" y="937"/>
                    <a:pt x="11396" y="733"/>
                    <a:pt x="11396" y="489"/>
                  </a:cubicBezTo>
                  <a:cubicBezTo>
                    <a:pt x="11396" y="204"/>
                    <a:pt x="11192" y="1"/>
                    <a:pt x="10948" y="1"/>
                  </a:cubicBezTo>
                  <a:close/>
                  <a:moveTo>
                    <a:pt x="12291" y="1"/>
                  </a:moveTo>
                  <a:cubicBezTo>
                    <a:pt x="12047" y="1"/>
                    <a:pt x="11844" y="204"/>
                    <a:pt x="11844" y="489"/>
                  </a:cubicBezTo>
                  <a:cubicBezTo>
                    <a:pt x="11844" y="733"/>
                    <a:pt x="12047" y="937"/>
                    <a:pt x="12291" y="937"/>
                  </a:cubicBezTo>
                  <a:cubicBezTo>
                    <a:pt x="12535" y="937"/>
                    <a:pt x="12739" y="733"/>
                    <a:pt x="12739" y="489"/>
                  </a:cubicBezTo>
                  <a:cubicBezTo>
                    <a:pt x="12739" y="204"/>
                    <a:pt x="12535" y="1"/>
                    <a:pt x="12291" y="1"/>
                  </a:cubicBezTo>
                  <a:close/>
                  <a:moveTo>
                    <a:pt x="13634" y="1"/>
                  </a:moveTo>
                  <a:cubicBezTo>
                    <a:pt x="13390" y="1"/>
                    <a:pt x="13187" y="204"/>
                    <a:pt x="13187" y="489"/>
                  </a:cubicBezTo>
                  <a:cubicBezTo>
                    <a:pt x="13187" y="733"/>
                    <a:pt x="13390" y="937"/>
                    <a:pt x="13634" y="937"/>
                  </a:cubicBezTo>
                  <a:cubicBezTo>
                    <a:pt x="13878" y="937"/>
                    <a:pt x="14082" y="733"/>
                    <a:pt x="14082" y="489"/>
                  </a:cubicBezTo>
                  <a:cubicBezTo>
                    <a:pt x="14082" y="204"/>
                    <a:pt x="13878" y="1"/>
                    <a:pt x="13634" y="1"/>
                  </a:cubicBezTo>
                  <a:close/>
                  <a:moveTo>
                    <a:pt x="14977" y="1"/>
                  </a:moveTo>
                  <a:cubicBezTo>
                    <a:pt x="14733" y="1"/>
                    <a:pt x="14530" y="204"/>
                    <a:pt x="14530" y="489"/>
                  </a:cubicBezTo>
                  <a:cubicBezTo>
                    <a:pt x="14530" y="733"/>
                    <a:pt x="14733" y="937"/>
                    <a:pt x="14977" y="937"/>
                  </a:cubicBezTo>
                  <a:cubicBezTo>
                    <a:pt x="15221" y="937"/>
                    <a:pt x="15425" y="733"/>
                    <a:pt x="15425" y="489"/>
                  </a:cubicBezTo>
                  <a:cubicBezTo>
                    <a:pt x="15425" y="204"/>
                    <a:pt x="15221" y="1"/>
                    <a:pt x="14977" y="1"/>
                  </a:cubicBezTo>
                  <a:close/>
                  <a:moveTo>
                    <a:pt x="16320" y="1"/>
                  </a:moveTo>
                  <a:cubicBezTo>
                    <a:pt x="16076" y="1"/>
                    <a:pt x="15873" y="204"/>
                    <a:pt x="15873" y="489"/>
                  </a:cubicBezTo>
                  <a:cubicBezTo>
                    <a:pt x="15873" y="733"/>
                    <a:pt x="16076" y="937"/>
                    <a:pt x="16320" y="937"/>
                  </a:cubicBezTo>
                  <a:cubicBezTo>
                    <a:pt x="16564" y="937"/>
                    <a:pt x="16768" y="733"/>
                    <a:pt x="16768" y="489"/>
                  </a:cubicBezTo>
                  <a:cubicBezTo>
                    <a:pt x="16768" y="204"/>
                    <a:pt x="16564" y="1"/>
                    <a:pt x="16320" y="1"/>
                  </a:cubicBezTo>
                  <a:close/>
                  <a:moveTo>
                    <a:pt x="367" y="1873"/>
                  </a:moveTo>
                  <a:cubicBezTo>
                    <a:pt x="163" y="1873"/>
                    <a:pt x="1" y="2036"/>
                    <a:pt x="1" y="2280"/>
                  </a:cubicBezTo>
                  <a:cubicBezTo>
                    <a:pt x="1" y="2483"/>
                    <a:pt x="163" y="2646"/>
                    <a:pt x="367" y="2646"/>
                  </a:cubicBezTo>
                  <a:lnTo>
                    <a:pt x="1954" y="2646"/>
                  </a:lnTo>
                  <a:cubicBezTo>
                    <a:pt x="2158" y="2646"/>
                    <a:pt x="2361" y="2483"/>
                    <a:pt x="2361" y="2280"/>
                  </a:cubicBezTo>
                  <a:cubicBezTo>
                    <a:pt x="2361" y="2036"/>
                    <a:pt x="2158" y="1873"/>
                    <a:pt x="1954" y="1873"/>
                  </a:cubicBezTo>
                  <a:close/>
                  <a:moveTo>
                    <a:pt x="3704" y="1873"/>
                  </a:moveTo>
                  <a:cubicBezTo>
                    <a:pt x="3501" y="1873"/>
                    <a:pt x="3338" y="2036"/>
                    <a:pt x="3338" y="2280"/>
                  </a:cubicBezTo>
                  <a:cubicBezTo>
                    <a:pt x="3338" y="2483"/>
                    <a:pt x="3501" y="2646"/>
                    <a:pt x="3704" y="2646"/>
                  </a:cubicBezTo>
                  <a:lnTo>
                    <a:pt x="7855" y="2646"/>
                  </a:lnTo>
                  <a:cubicBezTo>
                    <a:pt x="8059" y="2646"/>
                    <a:pt x="8222" y="2483"/>
                    <a:pt x="8222" y="2280"/>
                  </a:cubicBezTo>
                  <a:cubicBezTo>
                    <a:pt x="8222" y="2036"/>
                    <a:pt x="8059" y="1873"/>
                    <a:pt x="7855" y="1873"/>
                  </a:cubicBezTo>
                  <a:close/>
                  <a:moveTo>
                    <a:pt x="367" y="3664"/>
                  </a:moveTo>
                  <a:cubicBezTo>
                    <a:pt x="163" y="3664"/>
                    <a:pt x="1" y="3867"/>
                    <a:pt x="1" y="4071"/>
                  </a:cubicBezTo>
                  <a:cubicBezTo>
                    <a:pt x="1" y="4274"/>
                    <a:pt x="163" y="4437"/>
                    <a:pt x="367" y="4437"/>
                  </a:cubicBezTo>
                  <a:lnTo>
                    <a:pt x="1954" y="4437"/>
                  </a:lnTo>
                  <a:cubicBezTo>
                    <a:pt x="2158" y="4437"/>
                    <a:pt x="2361" y="4274"/>
                    <a:pt x="2361" y="4071"/>
                  </a:cubicBezTo>
                  <a:cubicBezTo>
                    <a:pt x="2361" y="3867"/>
                    <a:pt x="2158" y="3664"/>
                    <a:pt x="1954" y="3664"/>
                  </a:cubicBezTo>
                  <a:close/>
                  <a:moveTo>
                    <a:pt x="3704" y="3664"/>
                  </a:moveTo>
                  <a:cubicBezTo>
                    <a:pt x="3501" y="3664"/>
                    <a:pt x="3338" y="3867"/>
                    <a:pt x="3338" y="4071"/>
                  </a:cubicBezTo>
                  <a:cubicBezTo>
                    <a:pt x="3338" y="4274"/>
                    <a:pt x="3501" y="4437"/>
                    <a:pt x="3704" y="4437"/>
                  </a:cubicBezTo>
                  <a:lnTo>
                    <a:pt x="7855" y="4437"/>
                  </a:lnTo>
                  <a:cubicBezTo>
                    <a:pt x="8059" y="4437"/>
                    <a:pt x="8222" y="4274"/>
                    <a:pt x="8222" y="4071"/>
                  </a:cubicBezTo>
                  <a:cubicBezTo>
                    <a:pt x="8222" y="3867"/>
                    <a:pt x="8059" y="3664"/>
                    <a:pt x="7855" y="3664"/>
                  </a:cubicBezTo>
                  <a:close/>
                  <a:moveTo>
                    <a:pt x="9605" y="3623"/>
                  </a:moveTo>
                  <a:cubicBezTo>
                    <a:pt x="9361" y="3623"/>
                    <a:pt x="9158" y="3826"/>
                    <a:pt x="9158" y="4071"/>
                  </a:cubicBezTo>
                  <a:cubicBezTo>
                    <a:pt x="9158" y="4315"/>
                    <a:pt x="9361" y="4518"/>
                    <a:pt x="9605" y="4518"/>
                  </a:cubicBezTo>
                  <a:cubicBezTo>
                    <a:pt x="9849" y="4518"/>
                    <a:pt x="10053" y="4315"/>
                    <a:pt x="10053" y="4071"/>
                  </a:cubicBezTo>
                  <a:cubicBezTo>
                    <a:pt x="10053" y="3826"/>
                    <a:pt x="9849" y="3623"/>
                    <a:pt x="9605" y="3623"/>
                  </a:cubicBezTo>
                  <a:close/>
                  <a:moveTo>
                    <a:pt x="10948" y="3623"/>
                  </a:moveTo>
                  <a:cubicBezTo>
                    <a:pt x="10704" y="3623"/>
                    <a:pt x="10501" y="3826"/>
                    <a:pt x="10501" y="4071"/>
                  </a:cubicBezTo>
                  <a:cubicBezTo>
                    <a:pt x="10501" y="4315"/>
                    <a:pt x="10704" y="4518"/>
                    <a:pt x="10948" y="4518"/>
                  </a:cubicBezTo>
                  <a:cubicBezTo>
                    <a:pt x="11192" y="4518"/>
                    <a:pt x="11396" y="4315"/>
                    <a:pt x="11396" y="4071"/>
                  </a:cubicBezTo>
                  <a:cubicBezTo>
                    <a:pt x="11396" y="3826"/>
                    <a:pt x="11192" y="3623"/>
                    <a:pt x="10948" y="3623"/>
                  </a:cubicBezTo>
                  <a:close/>
                  <a:moveTo>
                    <a:pt x="12291" y="3623"/>
                  </a:moveTo>
                  <a:cubicBezTo>
                    <a:pt x="12047" y="3623"/>
                    <a:pt x="11844" y="3826"/>
                    <a:pt x="11844" y="4071"/>
                  </a:cubicBezTo>
                  <a:cubicBezTo>
                    <a:pt x="11844" y="4315"/>
                    <a:pt x="12047" y="4518"/>
                    <a:pt x="12291" y="4518"/>
                  </a:cubicBezTo>
                  <a:cubicBezTo>
                    <a:pt x="12535" y="4518"/>
                    <a:pt x="12739" y="4315"/>
                    <a:pt x="12739" y="4071"/>
                  </a:cubicBezTo>
                  <a:cubicBezTo>
                    <a:pt x="12739" y="3826"/>
                    <a:pt x="12535" y="3623"/>
                    <a:pt x="12291" y="3623"/>
                  </a:cubicBezTo>
                  <a:close/>
                  <a:moveTo>
                    <a:pt x="13634" y="3623"/>
                  </a:moveTo>
                  <a:cubicBezTo>
                    <a:pt x="13390" y="3623"/>
                    <a:pt x="13187" y="3826"/>
                    <a:pt x="13187" y="4071"/>
                  </a:cubicBezTo>
                  <a:cubicBezTo>
                    <a:pt x="13187" y="4315"/>
                    <a:pt x="13390" y="4518"/>
                    <a:pt x="13634" y="4518"/>
                  </a:cubicBezTo>
                  <a:cubicBezTo>
                    <a:pt x="13878" y="4518"/>
                    <a:pt x="14082" y="4315"/>
                    <a:pt x="14082" y="4071"/>
                  </a:cubicBezTo>
                  <a:cubicBezTo>
                    <a:pt x="14082" y="3826"/>
                    <a:pt x="13878" y="3623"/>
                    <a:pt x="13634" y="3623"/>
                  </a:cubicBezTo>
                  <a:close/>
                  <a:moveTo>
                    <a:pt x="14977" y="3623"/>
                  </a:moveTo>
                  <a:cubicBezTo>
                    <a:pt x="14733" y="3623"/>
                    <a:pt x="14530" y="3826"/>
                    <a:pt x="14530" y="4071"/>
                  </a:cubicBezTo>
                  <a:cubicBezTo>
                    <a:pt x="14530" y="4315"/>
                    <a:pt x="14733" y="4518"/>
                    <a:pt x="14977" y="4518"/>
                  </a:cubicBezTo>
                  <a:cubicBezTo>
                    <a:pt x="15221" y="4518"/>
                    <a:pt x="15425" y="4315"/>
                    <a:pt x="15425" y="4071"/>
                  </a:cubicBezTo>
                  <a:cubicBezTo>
                    <a:pt x="15425" y="3826"/>
                    <a:pt x="15221" y="3623"/>
                    <a:pt x="14977" y="3623"/>
                  </a:cubicBezTo>
                  <a:close/>
                  <a:moveTo>
                    <a:pt x="16320" y="3623"/>
                  </a:moveTo>
                  <a:cubicBezTo>
                    <a:pt x="16076" y="3623"/>
                    <a:pt x="15873" y="3826"/>
                    <a:pt x="15873" y="4071"/>
                  </a:cubicBezTo>
                  <a:cubicBezTo>
                    <a:pt x="15873" y="4315"/>
                    <a:pt x="16076" y="4518"/>
                    <a:pt x="16320" y="4518"/>
                  </a:cubicBezTo>
                  <a:cubicBezTo>
                    <a:pt x="16564" y="4518"/>
                    <a:pt x="16768" y="4315"/>
                    <a:pt x="16768" y="4071"/>
                  </a:cubicBezTo>
                  <a:cubicBezTo>
                    <a:pt x="16768" y="3826"/>
                    <a:pt x="16564" y="3623"/>
                    <a:pt x="16320" y="3623"/>
                  </a:cubicBezTo>
                  <a:close/>
                  <a:moveTo>
                    <a:pt x="367" y="5454"/>
                  </a:moveTo>
                  <a:cubicBezTo>
                    <a:pt x="163" y="5454"/>
                    <a:pt x="1" y="5658"/>
                    <a:pt x="1" y="5861"/>
                  </a:cubicBezTo>
                  <a:cubicBezTo>
                    <a:pt x="1" y="6065"/>
                    <a:pt x="163" y="6228"/>
                    <a:pt x="367" y="6228"/>
                  </a:cubicBezTo>
                  <a:lnTo>
                    <a:pt x="1954" y="6228"/>
                  </a:lnTo>
                  <a:cubicBezTo>
                    <a:pt x="2158" y="6228"/>
                    <a:pt x="2361" y="6065"/>
                    <a:pt x="2361" y="5861"/>
                  </a:cubicBezTo>
                  <a:cubicBezTo>
                    <a:pt x="2361" y="5658"/>
                    <a:pt x="2158" y="5454"/>
                    <a:pt x="1954" y="5454"/>
                  </a:cubicBezTo>
                  <a:close/>
                  <a:moveTo>
                    <a:pt x="3704" y="5454"/>
                  </a:moveTo>
                  <a:cubicBezTo>
                    <a:pt x="3501" y="5454"/>
                    <a:pt x="3338" y="5658"/>
                    <a:pt x="3338" y="5861"/>
                  </a:cubicBezTo>
                  <a:cubicBezTo>
                    <a:pt x="3338" y="6065"/>
                    <a:pt x="3501" y="6228"/>
                    <a:pt x="3704" y="6228"/>
                  </a:cubicBezTo>
                  <a:lnTo>
                    <a:pt x="7855" y="6228"/>
                  </a:lnTo>
                  <a:cubicBezTo>
                    <a:pt x="8059" y="6228"/>
                    <a:pt x="8222" y="6065"/>
                    <a:pt x="8222" y="5861"/>
                  </a:cubicBezTo>
                  <a:cubicBezTo>
                    <a:pt x="8222" y="5658"/>
                    <a:pt x="8059" y="5454"/>
                    <a:pt x="7855" y="5454"/>
                  </a:cubicBezTo>
                  <a:close/>
                  <a:moveTo>
                    <a:pt x="367" y="7286"/>
                  </a:moveTo>
                  <a:cubicBezTo>
                    <a:pt x="163" y="7286"/>
                    <a:pt x="1" y="7448"/>
                    <a:pt x="1" y="7652"/>
                  </a:cubicBezTo>
                  <a:cubicBezTo>
                    <a:pt x="1" y="7855"/>
                    <a:pt x="163" y="8059"/>
                    <a:pt x="367" y="8059"/>
                  </a:cubicBezTo>
                  <a:lnTo>
                    <a:pt x="1954" y="8059"/>
                  </a:lnTo>
                  <a:cubicBezTo>
                    <a:pt x="2158" y="8059"/>
                    <a:pt x="2361" y="7855"/>
                    <a:pt x="2361" y="7652"/>
                  </a:cubicBezTo>
                  <a:cubicBezTo>
                    <a:pt x="2361" y="7448"/>
                    <a:pt x="2158" y="7286"/>
                    <a:pt x="1954" y="7286"/>
                  </a:cubicBezTo>
                  <a:close/>
                  <a:moveTo>
                    <a:pt x="3704" y="7286"/>
                  </a:moveTo>
                  <a:cubicBezTo>
                    <a:pt x="3501" y="7286"/>
                    <a:pt x="3338" y="7448"/>
                    <a:pt x="3338" y="7652"/>
                  </a:cubicBezTo>
                  <a:cubicBezTo>
                    <a:pt x="3338" y="7855"/>
                    <a:pt x="3501" y="8059"/>
                    <a:pt x="3704" y="8059"/>
                  </a:cubicBezTo>
                  <a:lnTo>
                    <a:pt x="7855" y="8059"/>
                  </a:lnTo>
                  <a:cubicBezTo>
                    <a:pt x="8059" y="8059"/>
                    <a:pt x="8222" y="7855"/>
                    <a:pt x="8222" y="7652"/>
                  </a:cubicBezTo>
                  <a:cubicBezTo>
                    <a:pt x="8222" y="7448"/>
                    <a:pt x="8059" y="7286"/>
                    <a:pt x="7855" y="7286"/>
                  </a:cubicBezTo>
                  <a:close/>
                  <a:moveTo>
                    <a:pt x="14204" y="8791"/>
                  </a:moveTo>
                  <a:cubicBezTo>
                    <a:pt x="13960" y="8791"/>
                    <a:pt x="13756" y="8995"/>
                    <a:pt x="13756" y="9239"/>
                  </a:cubicBezTo>
                  <a:cubicBezTo>
                    <a:pt x="13756" y="9483"/>
                    <a:pt x="13960" y="9687"/>
                    <a:pt x="14204" y="9687"/>
                  </a:cubicBezTo>
                  <a:cubicBezTo>
                    <a:pt x="14448" y="9687"/>
                    <a:pt x="14652" y="9483"/>
                    <a:pt x="14652" y="9239"/>
                  </a:cubicBezTo>
                  <a:cubicBezTo>
                    <a:pt x="14652" y="8995"/>
                    <a:pt x="14448" y="8791"/>
                    <a:pt x="14204" y="8791"/>
                  </a:cubicBezTo>
                  <a:close/>
                  <a:moveTo>
                    <a:pt x="15547" y="8791"/>
                  </a:moveTo>
                  <a:cubicBezTo>
                    <a:pt x="15303" y="8791"/>
                    <a:pt x="15099" y="8995"/>
                    <a:pt x="15099" y="9239"/>
                  </a:cubicBezTo>
                  <a:cubicBezTo>
                    <a:pt x="15099" y="9483"/>
                    <a:pt x="15303" y="9687"/>
                    <a:pt x="15547" y="9687"/>
                  </a:cubicBezTo>
                  <a:cubicBezTo>
                    <a:pt x="15791" y="9687"/>
                    <a:pt x="15995" y="9483"/>
                    <a:pt x="15995" y="9239"/>
                  </a:cubicBezTo>
                  <a:cubicBezTo>
                    <a:pt x="15995" y="8995"/>
                    <a:pt x="15791" y="8791"/>
                    <a:pt x="15547" y="8791"/>
                  </a:cubicBezTo>
                  <a:close/>
                  <a:moveTo>
                    <a:pt x="16890" y="8791"/>
                  </a:moveTo>
                  <a:cubicBezTo>
                    <a:pt x="16646" y="8791"/>
                    <a:pt x="16442" y="8995"/>
                    <a:pt x="16442" y="9239"/>
                  </a:cubicBezTo>
                  <a:cubicBezTo>
                    <a:pt x="16442" y="9483"/>
                    <a:pt x="16646" y="9687"/>
                    <a:pt x="16890" y="9687"/>
                  </a:cubicBezTo>
                  <a:cubicBezTo>
                    <a:pt x="17134" y="9687"/>
                    <a:pt x="17338" y="9483"/>
                    <a:pt x="17338" y="9239"/>
                  </a:cubicBezTo>
                  <a:cubicBezTo>
                    <a:pt x="17338" y="8995"/>
                    <a:pt x="17134" y="8791"/>
                    <a:pt x="16890" y="8791"/>
                  </a:cubicBezTo>
                  <a:close/>
                  <a:moveTo>
                    <a:pt x="18233" y="8791"/>
                  </a:moveTo>
                  <a:cubicBezTo>
                    <a:pt x="17989" y="8791"/>
                    <a:pt x="17785" y="8995"/>
                    <a:pt x="17785" y="9239"/>
                  </a:cubicBezTo>
                  <a:cubicBezTo>
                    <a:pt x="17785" y="9483"/>
                    <a:pt x="17989" y="9687"/>
                    <a:pt x="18233" y="9687"/>
                  </a:cubicBezTo>
                  <a:cubicBezTo>
                    <a:pt x="18477" y="9687"/>
                    <a:pt x="18681" y="9483"/>
                    <a:pt x="18681" y="9239"/>
                  </a:cubicBezTo>
                  <a:cubicBezTo>
                    <a:pt x="18681" y="8995"/>
                    <a:pt x="18477" y="8791"/>
                    <a:pt x="18233" y="8791"/>
                  </a:cubicBezTo>
                  <a:close/>
                  <a:moveTo>
                    <a:pt x="19576" y="8791"/>
                  </a:moveTo>
                  <a:cubicBezTo>
                    <a:pt x="19332" y="8791"/>
                    <a:pt x="19128" y="8995"/>
                    <a:pt x="19128" y="9239"/>
                  </a:cubicBezTo>
                  <a:cubicBezTo>
                    <a:pt x="19128" y="9483"/>
                    <a:pt x="19332" y="9687"/>
                    <a:pt x="19576" y="9687"/>
                  </a:cubicBezTo>
                  <a:cubicBezTo>
                    <a:pt x="19820" y="9687"/>
                    <a:pt x="20024" y="9483"/>
                    <a:pt x="20024" y="9239"/>
                  </a:cubicBezTo>
                  <a:cubicBezTo>
                    <a:pt x="20024" y="8995"/>
                    <a:pt x="19820" y="8791"/>
                    <a:pt x="19576" y="8791"/>
                  </a:cubicBezTo>
                  <a:close/>
                  <a:moveTo>
                    <a:pt x="20919" y="8791"/>
                  </a:moveTo>
                  <a:cubicBezTo>
                    <a:pt x="20675" y="8791"/>
                    <a:pt x="20471" y="8995"/>
                    <a:pt x="20471" y="9239"/>
                  </a:cubicBezTo>
                  <a:cubicBezTo>
                    <a:pt x="20471" y="9483"/>
                    <a:pt x="20675" y="9687"/>
                    <a:pt x="20919" y="9687"/>
                  </a:cubicBezTo>
                  <a:cubicBezTo>
                    <a:pt x="21163" y="9687"/>
                    <a:pt x="21367" y="9483"/>
                    <a:pt x="21367" y="9239"/>
                  </a:cubicBezTo>
                  <a:cubicBezTo>
                    <a:pt x="21367" y="8995"/>
                    <a:pt x="21163" y="8791"/>
                    <a:pt x="20919" y="8791"/>
                  </a:cubicBezTo>
                  <a:close/>
                  <a:moveTo>
                    <a:pt x="367" y="9076"/>
                  </a:moveTo>
                  <a:cubicBezTo>
                    <a:pt x="163" y="9076"/>
                    <a:pt x="1" y="9239"/>
                    <a:pt x="1" y="9443"/>
                  </a:cubicBezTo>
                  <a:cubicBezTo>
                    <a:pt x="1" y="9646"/>
                    <a:pt x="163" y="9850"/>
                    <a:pt x="367" y="9850"/>
                  </a:cubicBezTo>
                  <a:lnTo>
                    <a:pt x="1954" y="9850"/>
                  </a:lnTo>
                  <a:cubicBezTo>
                    <a:pt x="2158" y="9850"/>
                    <a:pt x="2361" y="9646"/>
                    <a:pt x="2361" y="9443"/>
                  </a:cubicBezTo>
                  <a:cubicBezTo>
                    <a:pt x="2361" y="9239"/>
                    <a:pt x="2158" y="9076"/>
                    <a:pt x="1954" y="9076"/>
                  </a:cubicBezTo>
                  <a:close/>
                  <a:moveTo>
                    <a:pt x="8669" y="9076"/>
                  </a:moveTo>
                  <a:cubicBezTo>
                    <a:pt x="8425" y="9076"/>
                    <a:pt x="8262" y="9239"/>
                    <a:pt x="8262" y="9443"/>
                  </a:cubicBezTo>
                  <a:cubicBezTo>
                    <a:pt x="8262" y="9646"/>
                    <a:pt x="8425" y="9850"/>
                    <a:pt x="8669" y="9850"/>
                  </a:cubicBezTo>
                  <a:lnTo>
                    <a:pt x="12780" y="9850"/>
                  </a:lnTo>
                  <a:cubicBezTo>
                    <a:pt x="12983" y="9850"/>
                    <a:pt x="13146" y="9646"/>
                    <a:pt x="13146" y="9443"/>
                  </a:cubicBezTo>
                  <a:cubicBezTo>
                    <a:pt x="13146" y="9239"/>
                    <a:pt x="12983" y="9076"/>
                    <a:pt x="12780" y="9076"/>
                  </a:cubicBezTo>
                  <a:close/>
                  <a:moveTo>
                    <a:pt x="367" y="10867"/>
                  </a:moveTo>
                  <a:cubicBezTo>
                    <a:pt x="163" y="10867"/>
                    <a:pt x="1" y="11030"/>
                    <a:pt x="1" y="11233"/>
                  </a:cubicBezTo>
                  <a:cubicBezTo>
                    <a:pt x="1" y="11478"/>
                    <a:pt x="163" y="11640"/>
                    <a:pt x="367" y="11640"/>
                  </a:cubicBezTo>
                  <a:lnTo>
                    <a:pt x="1954" y="11640"/>
                  </a:lnTo>
                  <a:cubicBezTo>
                    <a:pt x="2158" y="11640"/>
                    <a:pt x="2361" y="11478"/>
                    <a:pt x="2361" y="11233"/>
                  </a:cubicBezTo>
                  <a:cubicBezTo>
                    <a:pt x="2361" y="11030"/>
                    <a:pt x="2158" y="10867"/>
                    <a:pt x="1954" y="10867"/>
                  </a:cubicBezTo>
                  <a:close/>
                  <a:moveTo>
                    <a:pt x="8669" y="10867"/>
                  </a:moveTo>
                  <a:cubicBezTo>
                    <a:pt x="8425" y="10867"/>
                    <a:pt x="8262" y="11030"/>
                    <a:pt x="8262" y="11233"/>
                  </a:cubicBezTo>
                  <a:cubicBezTo>
                    <a:pt x="8262" y="11478"/>
                    <a:pt x="8425" y="11640"/>
                    <a:pt x="8669" y="11640"/>
                  </a:cubicBezTo>
                  <a:lnTo>
                    <a:pt x="12780" y="11640"/>
                  </a:lnTo>
                  <a:cubicBezTo>
                    <a:pt x="12983" y="11640"/>
                    <a:pt x="13146" y="11478"/>
                    <a:pt x="13146" y="11233"/>
                  </a:cubicBezTo>
                  <a:cubicBezTo>
                    <a:pt x="13146" y="11030"/>
                    <a:pt x="12983" y="10867"/>
                    <a:pt x="12780" y="10867"/>
                  </a:cubicBezTo>
                  <a:close/>
                  <a:moveTo>
                    <a:pt x="14204" y="12495"/>
                  </a:moveTo>
                  <a:cubicBezTo>
                    <a:pt x="13960" y="12495"/>
                    <a:pt x="13756" y="12698"/>
                    <a:pt x="13756" y="12943"/>
                  </a:cubicBezTo>
                  <a:cubicBezTo>
                    <a:pt x="13756" y="13187"/>
                    <a:pt x="13960" y="13390"/>
                    <a:pt x="14204" y="13390"/>
                  </a:cubicBezTo>
                  <a:cubicBezTo>
                    <a:pt x="14448" y="13390"/>
                    <a:pt x="14652" y="13187"/>
                    <a:pt x="14652" y="12943"/>
                  </a:cubicBezTo>
                  <a:cubicBezTo>
                    <a:pt x="14652" y="12698"/>
                    <a:pt x="14448" y="12495"/>
                    <a:pt x="14204" y="12495"/>
                  </a:cubicBezTo>
                  <a:close/>
                  <a:moveTo>
                    <a:pt x="15547" y="12495"/>
                  </a:moveTo>
                  <a:cubicBezTo>
                    <a:pt x="15303" y="12495"/>
                    <a:pt x="15099" y="12698"/>
                    <a:pt x="15099" y="12943"/>
                  </a:cubicBezTo>
                  <a:cubicBezTo>
                    <a:pt x="15099" y="13187"/>
                    <a:pt x="15303" y="13390"/>
                    <a:pt x="15547" y="13390"/>
                  </a:cubicBezTo>
                  <a:cubicBezTo>
                    <a:pt x="15791" y="13390"/>
                    <a:pt x="15995" y="13187"/>
                    <a:pt x="15995" y="12943"/>
                  </a:cubicBezTo>
                  <a:cubicBezTo>
                    <a:pt x="15995" y="12698"/>
                    <a:pt x="15791" y="12495"/>
                    <a:pt x="15547" y="12495"/>
                  </a:cubicBezTo>
                  <a:close/>
                  <a:moveTo>
                    <a:pt x="16890" y="12495"/>
                  </a:moveTo>
                  <a:cubicBezTo>
                    <a:pt x="16646" y="12495"/>
                    <a:pt x="16442" y="12698"/>
                    <a:pt x="16442" y="12943"/>
                  </a:cubicBezTo>
                  <a:cubicBezTo>
                    <a:pt x="16442" y="13187"/>
                    <a:pt x="16646" y="13390"/>
                    <a:pt x="16890" y="13390"/>
                  </a:cubicBezTo>
                  <a:cubicBezTo>
                    <a:pt x="17134" y="13390"/>
                    <a:pt x="17338" y="13187"/>
                    <a:pt x="17338" y="12943"/>
                  </a:cubicBezTo>
                  <a:cubicBezTo>
                    <a:pt x="17338" y="12698"/>
                    <a:pt x="17134" y="12495"/>
                    <a:pt x="16890" y="12495"/>
                  </a:cubicBezTo>
                  <a:close/>
                  <a:moveTo>
                    <a:pt x="18233" y="12495"/>
                  </a:moveTo>
                  <a:cubicBezTo>
                    <a:pt x="17989" y="12495"/>
                    <a:pt x="17785" y="12698"/>
                    <a:pt x="17785" y="12943"/>
                  </a:cubicBezTo>
                  <a:cubicBezTo>
                    <a:pt x="17785" y="13187"/>
                    <a:pt x="17989" y="13390"/>
                    <a:pt x="18233" y="13390"/>
                  </a:cubicBezTo>
                  <a:cubicBezTo>
                    <a:pt x="18477" y="13390"/>
                    <a:pt x="18681" y="13187"/>
                    <a:pt x="18681" y="12943"/>
                  </a:cubicBezTo>
                  <a:cubicBezTo>
                    <a:pt x="18681" y="12698"/>
                    <a:pt x="18477" y="12495"/>
                    <a:pt x="18233" y="12495"/>
                  </a:cubicBezTo>
                  <a:close/>
                  <a:moveTo>
                    <a:pt x="19576" y="12495"/>
                  </a:moveTo>
                  <a:cubicBezTo>
                    <a:pt x="19332" y="12495"/>
                    <a:pt x="19128" y="12698"/>
                    <a:pt x="19128" y="12943"/>
                  </a:cubicBezTo>
                  <a:cubicBezTo>
                    <a:pt x="19128" y="13187"/>
                    <a:pt x="19332" y="13390"/>
                    <a:pt x="19576" y="13390"/>
                  </a:cubicBezTo>
                  <a:cubicBezTo>
                    <a:pt x="19820" y="13390"/>
                    <a:pt x="20024" y="13187"/>
                    <a:pt x="20024" y="12943"/>
                  </a:cubicBezTo>
                  <a:cubicBezTo>
                    <a:pt x="20024" y="12698"/>
                    <a:pt x="19820" y="12495"/>
                    <a:pt x="19576" y="12495"/>
                  </a:cubicBezTo>
                  <a:close/>
                  <a:moveTo>
                    <a:pt x="20919" y="12495"/>
                  </a:moveTo>
                  <a:cubicBezTo>
                    <a:pt x="20675" y="12495"/>
                    <a:pt x="20471" y="12698"/>
                    <a:pt x="20471" y="12943"/>
                  </a:cubicBezTo>
                  <a:cubicBezTo>
                    <a:pt x="20471" y="13187"/>
                    <a:pt x="20675" y="13390"/>
                    <a:pt x="20919" y="13390"/>
                  </a:cubicBezTo>
                  <a:cubicBezTo>
                    <a:pt x="21163" y="13390"/>
                    <a:pt x="21367" y="13187"/>
                    <a:pt x="21367" y="12943"/>
                  </a:cubicBezTo>
                  <a:cubicBezTo>
                    <a:pt x="21367" y="12698"/>
                    <a:pt x="21163" y="12495"/>
                    <a:pt x="20919" y="12495"/>
                  </a:cubicBezTo>
                  <a:close/>
                  <a:moveTo>
                    <a:pt x="367" y="12658"/>
                  </a:moveTo>
                  <a:cubicBezTo>
                    <a:pt x="163" y="12658"/>
                    <a:pt x="1" y="12821"/>
                    <a:pt x="1" y="13065"/>
                  </a:cubicBezTo>
                  <a:cubicBezTo>
                    <a:pt x="1" y="13268"/>
                    <a:pt x="163" y="13431"/>
                    <a:pt x="367" y="13431"/>
                  </a:cubicBezTo>
                  <a:lnTo>
                    <a:pt x="1954" y="13431"/>
                  </a:lnTo>
                  <a:cubicBezTo>
                    <a:pt x="2158" y="13431"/>
                    <a:pt x="2361" y="13268"/>
                    <a:pt x="2361" y="13065"/>
                  </a:cubicBezTo>
                  <a:cubicBezTo>
                    <a:pt x="2361" y="12821"/>
                    <a:pt x="2158" y="12658"/>
                    <a:pt x="1954" y="12658"/>
                  </a:cubicBezTo>
                  <a:close/>
                  <a:moveTo>
                    <a:pt x="8669" y="12658"/>
                  </a:moveTo>
                  <a:cubicBezTo>
                    <a:pt x="8425" y="12658"/>
                    <a:pt x="8262" y="12821"/>
                    <a:pt x="8262" y="13065"/>
                  </a:cubicBezTo>
                  <a:cubicBezTo>
                    <a:pt x="8262" y="13268"/>
                    <a:pt x="8425" y="13431"/>
                    <a:pt x="8669" y="13431"/>
                  </a:cubicBezTo>
                  <a:lnTo>
                    <a:pt x="12780" y="13431"/>
                  </a:lnTo>
                  <a:cubicBezTo>
                    <a:pt x="12983" y="13431"/>
                    <a:pt x="13146" y="13268"/>
                    <a:pt x="13146" y="13065"/>
                  </a:cubicBezTo>
                  <a:cubicBezTo>
                    <a:pt x="13146" y="12821"/>
                    <a:pt x="12983" y="12658"/>
                    <a:pt x="12780" y="126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35"/>
            <p:cNvSpPr/>
            <p:nvPr/>
          </p:nvSpPr>
          <p:spPr>
            <a:xfrm>
              <a:off x="2700975" y="3313800"/>
              <a:ext cx="534175" cy="334775"/>
            </a:xfrm>
            <a:custGeom>
              <a:avLst/>
              <a:gdLst/>
              <a:ahLst/>
              <a:cxnLst/>
              <a:rect l="l" t="t" r="r" b="b"/>
              <a:pathLst>
                <a:path w="21367" h="13391" extrusionOk="0">
                  <a:moveTo>
                    <a:pt x="367" y="41"/>
                  </a:moveTo>
                  <a:cubicBezTo>
                    <a:pt x="163" y="41"/>
                    <a:pt x="1" y="204"/>
                    <a:pt x="1" y="448"/>
                  </a:cubicBezTo>
                  <a:cubicBezTo>
                    <a:pt x="1" y="652"/>
                    <a:pt x="163" y="815"/>
                    <a:pt x="367" y="815"/>
                  </a:cubicBezTo>
                  <a:lnTo>
                    <a:pt x="1954" y="815"/>
                  </a:lnTo>
                  <a:cubicBezTo>
                    <a:pt x="2158" y="815"/>
                    <a:pt x="2361" y="652"/>
                    <a:pt x="2361" y="448"/>
                  </a:cubicBezTo>
                  <a:cubicBezTo>
                    <a:pt x="2361" y="204"/>
                    <a:pt x="2158" y="41"/>
                    <a:pt x="1954" y="41"/>
                  </a:cubicBezTo>
                  <a:close/>
                  <a:moveTo>
                    <a:pt x="3704" y="41"/>
                  </a:moveTo>
                  <a:cubicBezTo>
                    <a:pt x="3501" y="41"/>
                    <a:pt x="3338" y="204"/>
                    <a:pt x="3338" y="448"/>
                  </a:cubicBezTo>
                  <a:cubicBezTo>
                    <a:pt x="3338" y="652"/>
                    <a:pt x="3501" y="815"/>
                    <a:pt x="3704" y="815"/>
                  </a:cubicBezTo>
                  <a:lnTo>
                    <a:pt x="7855" y="815"/>
                  </a:lnTo>
                  <a:cubicBezTo>
                    <a:pt x="8059" y="815"/>
                    <a:pt x="8222" y="652"/>
                    <a:pt x="8222" y="448"/>
                  </a:cubicBezTo>
                  <a:cubicBezTo>
                    <a:pt x="8222" y="204"/>
                    <a:pt x="8059" y="41"/>
                    <a:pt x="7855" y="41"/>
                  </a:cubicBezTo>
                  <a:close/>
                  <a:moveTo>
                    <a:pt x="9605" y="1"/>
                  </a:moveTo>
                  <a:cubicBezTo>
                    <a:pt x="9361" y="1"/>
                    <a:pt x="9158" y="204"/>
                    <a:pt x="9158" y="448"/>
                  </a:cubicBezTo>
                  <a:cubicBezTo>
                    <a:pt x="9158" y="693"/>
                    <a:pt x="9361" y="896"/>
                    <a:pt x="9605" y="896"/>
                  </a:cubicBezTo>
                  <a:cubicBezTo>
                    <a:pt x="9849" y="896"/>
                    <a:pt x="10053" y="693"/>
                    <a:pt x="10053" y="448"/>
                  </a:cubicBezTo>
                  <a:cubicBezTo>
                    <a:pt x="10053" y="204"/>
                    <a:pt x="9849" y="1"/>
                    <a:pt x="9605" y="1"/>
                  </a:cubicBezTo>
                  <a:close/>
                  <a:moveTo>
                    <a:pt x="10948" y="1"/>
                  </a:moveTo>
                  <a:cubicBezTo>
                    <a:pt x="10704" y="1"/>
                    <a:pt x="10501" y="204"/>
                    <a:pt x="10501" y="448"/>
                  </a:cubicBezTo>
                  <a:cubicBezTo>
                    <a:pt x="10501" y="693"/>
                    <a:pt x="10704" y="896"/>
                    <a:pt x="10948" y="896"/>
                  </a:cubicBezTo>
                  <a:cubicBezTo>
                    <a:pt x="11192" y="896"/>
                    <a:pt x="11396" y="693"/>
                    <a:pt x="11396" y="448"/>
                  </a:cubicBezTo>
                  <a:cubicBezTo>
                    <a:pt x="11396" y="204"/>
                    <a:pt x="11192" y="1"/>
                    <a:pt x="10948" y="1"/>
                  </a:cubicBezTo>
                  <a:close/>
                  <a:moveTo>
                    <a:pt x="12291" y="1"/>
                  </a:moveTo>
                  <a:cubicBezTo>
                    <a:pt x="12047" y="1"/>
                    <a:pt x="11844" y="204"/>
                    <a:pt x="11844" y="448"/>
                  </a:cubicBezTo>
                  <a:cubicBezTo>
                    <a:pt x="11844" y="693"/>
                    <a:pt x="12047" y="896"/>
                    <a:pt x="12291" y="896"/>
                  </a:cubicBezTo>
                  <a:cubicBezTo>
                    <a:pt x="12535" y="896"/>
                    <a:pt x="12739" y="693"/>
                    <a:pt x="12739" y="448"/>
                  </a:cubicBezTo>
                  <a:cubicBezTo>
                    <a:pt x="12739" y="204"/>
                    <a:pt x="12535" y="1"/>
                    <a:pt x="12291" y="1"/>
                  </a:cubicBezTo>
                  <a:close/>
                  <a:moveTo>
                    <a:pt x="13634" y="1"/>
                  </a:moveTo>
                  <a:cubicBezTo>
                    <a:pt x="13390" y="1"/>
                    <a:pt x="13187" y="204"/>
                    <a:pt x="13187" y="448"/>
                  </a:cubicBezTo>
                  <a:cubicBezTo>
                    <a:pt x="13187" y="693"/>
                    <a:pt x="13390" y="896"/>
                    <a:pt x="13634" y="896"/>
                  </a:cubicBezTo>
                  <a:cubicBezTo>
                    <a:pt x="13878" y="896"/>
                    <a:pt x="14082" y="693"/>
                    <a:pt x="14082" y="448"/>
                  </a:cubicBezTo>
                  <a:cubicBezTo>
                    <a:pt x="14082" y="204"/>
                    <a:pt x="13878" y="1"/>
                    <a:pt x="13634" y="1"/>
                  </a:cubicBezTo>
                  <a:close/>
                  <a:moveTo>
                    <a:pt x="14977" y="1"/>
                  </a:moveTo>
                  <a:cubicBezTo>
                    <a:pt x="14733" y="1"/>
                    <a:pt x="14530" y="204"/>
                    <a:pt x="14530" y="448"/>
                  </a:cubicBezTo>
                  <a:cubicBezTo>
                    <a:pt x="14530" y="693"/>
                    <a:pt x="14733" y="896"/>
                    <a:pt x="14977" y="896"/>
                  </a:cubicBezTo>
                  <a:cubicBezTo>
                    <a:pt x="15221" y="896"/>
                    <a:pt x="15425" y="693"/>
                    <a:pt x="15425" y="448"/>
                  </a:cubicBezTo>
                  <a:cubicBezTo>
                    <a:pt x="15425" y="204"/>
                    <a:pt x="15221" y="1"/>
                    <a:pt x="14977" y="1"/>
                  </a:cubicBezTo>
                  <a:close/>
                  <a:moveTo>
                    <a:pt x="16320" y="1"/>
                  </a:moveTo>
                  <a:cubicBezTo>
                    <a:pt x="16076" y="1"/>
                    <a:pt x="15873" y="204"/>
                    <a:pt x="15873" y="448"/>
                  </a:cubicBezTo>
                  <a:cubicBezTo>
                    <a:pt x="15873" y="693"/>
                    <a:pt x="16076" y="896"/>
                    <a:pt x="16320" y="896"/>
                  </a:cubicBezTo>
                  <a:cubicBezTo>
                    <a:pt x="16564" y="896"/>
                    <a:pt x="16768" y="693"/>
                    <a:pt x="16768" y="448"/>
                  </a:cubicBezTo>
                  <a:cubicBezTo>
                    <a:pt x="16768" y="204"/>
                    <a:pt x="16564" y="1"/>
                    <a:pt x="16320" y="1"/>
                  </a:cubicBezTo>
                  <a:close/>
                  <a:moveTo>
                    <a:pt x="367" y="1832"/>
                  </a:moveTo>
                  <a:cubicBezTo>
                    <a:pt x="163" y="1832"/>
                    <a:pt x="1" y="2036"/>
                    <a:pt x="1" y="2239"/>
                  </a:cubicBezTo>
                  <a:cubicBezTo>
                    <a:pt x="1" y="2443"/>
                    <a:pt x="163" y="2605"/>
                    <a:pt x="367" y="2605"/>
                  </a:cubicBezTo>
                  <a:lnTo>
                    <a:pt x="1954" y="2605"/>
                  </a:lnTo>
                  <a:cubicBezTo>
                    <a:pt x="2158" y="2605"/>
                    <a:pt x="2361" y="2443"/>
                    <a:pt x="2361" y="2239"/>
                  </a:cubicBezTo>
                  <a:cubicBezTo>
                    <a:pt x="2361" y="2036"/>
                    <a:pt x="2158" y="1832"/>
                    <a:pt x="1954" y="1832"/>
                  </a:cubicBezTo>
                  <a:close/>
                  <a:moveTo>
                    <a:pt x="3704" y="1832"/>
                  </a:moveTo>
                  <a:cubicBezTo>
                    <a:pt x="3501" y="1832"/>
                    <a:pt x="3338" y="2036"/>
                    <a:pt x="3338" y="2239"/>
                  </a:cubicBezTo>
                  <a:cubicBezTo>
                    <a:pt x="3338" y="2443"/>
                    <a:pt x="3501" y="2605"/>
                    <a:pt x="3704" y="2605"/>
                  </a:cubicBezTo>
                  <a:lnTo>
                    <a:pt x="7855" y="2605"/>
                  </a:lnTo>
                  <a:cubicBezTo>
                    <a:pt x="8059" y="2605"/>
                    <a:pt x="8222" y="2443"/>
                    <a:pt x="8222" y="2239"/>
                  </a:cubicBezTo>
                  <a:cubicBezTo>
                    <a:pt x="8222" y="2036"/>
                    <a:pt x="8059" y="1832"/>
                    <a:pt x="7855" y="1832"/>
                  </a:cubicBezTo>
                  <a:close/>
                  <a:moveTo>
                    <a:pt x="367" y="3663"/>
                  </a:moveTo>
                  <a:cubicBezTo>
                    <a:pt x="163" y="3663"/>
                    <a:pt x="1" y="3826"/>
                    <a:pt x="1" y="4030"/>
                  </a:cubicBezTo>
                  <a:cubicBezTo>
                    <a:pt x="1" y="4233"/>
                    <a:pt x="163" y="4437"/>
                    <a:pt x="367" y="4437"/>
                  </a:cubicBezTo>
                  <a:lnTo>
                    <a:pt x="1954" y="4437"/>
                  </a:lnTo>
                  <a:cubicBezTo>
                    <a:pt x="2158" y="4437"/>
                    <a:pt x="2361" y="4233"/>
                    <a:pt x="2361" y="4030"/>
                  </a:cubicBezTo>
                  <a:cubicBezTo>
                    <a:pt x="2361" y="3826"/>
                    <a:pt x="2158" y="3663"/>
                    <a:pt x="1954" y="3663"/>
                  </a:cubicBezTo>
                  <a:close/>
                  <a:moveTo>
                    <a:pt x="3704" y="3663"/>
                  </a:moveTo>
                  <a:cubicBezTo>
                    <a:pt x="3501" y="3663"/>
                    <a:pt x="3338" y="3826"/>
                    <a:pt x="3338" y="4030"/>
                  </a:cubicBezTo>
                  <a:cubicBezTo>
                    <a:pt x="3338" y="4233"/>
                    <a:pt x="3501" y="4437"/>
                    <a:pt x="3704" y="4437"/>
                  </a:cubicBezTo>
                  <a:lnTo>
                    <a:pt x="7855" y="4437"/>
                  </a:lnTo>
                  <a:cubicBezTo>
                    <a:pt x="8059" y="4437"/>
                    <a:pt x="8222" y="4233"/>
                    <a:pt x="8222" y="4030"/>
                  </a:cubicBezTo>
                  <a:cubicBezTo>
                    <a:pt x="8222" y="3826"/>
                    <a:pt x="8059" y="3663"/>
                    <a:pt x="7855" y="3663"/>
                  </a:cubicBezTo>
                  <a:close/>
                  <a:moveTo>
                    <a:pt x="9605" y="3582"/>
                  </a:moveTo>
                  <a:cubicBezTo>
                    <a:pt x="9361" y="3582"/>
                    <a:pt x="9158" y="3786"/>
                    <a:pt x="9158" y="4030"/>
                  </a:cubicBezTo>
                  <a:cubicBezTo>
                    <a:pt x="9158" y="4274"/>
                    <a:pt x="9361" y="4477"/>
                    <a:pt x="9605" y="4477"/>
                  </a:cubicBezTo>
                  <a:cubicBezTo>
                    <a:pt x="9849" y="4477"/>
                    <a:pt x="10053" y="4274"/>
                    <a:pt x="10053" y="4030"/>
                  </a:cubicBezTo>
                  <a:cubicBezTo>
                    <a:pt x="10053" y="3786"/>
                    <a:pt x="9849" y="3582"/>
                    <a:pt x="9605" y="3582"/>
                  </a:cubicBezTo>
                  <a:close/>
                  <a:moveTo>
                    <a:pt x="10948" y="3582"/>
                  </a:moveTo>
                  <a:cubicBezTo>
                    <a:pt x="10704" y="3582"/>
                    <a:pt x="10501" y="3786"/>
                    <a:pt x="10501" y="4030"/>
                  </a:cubicBezTo>
                  <a:cubicBezTo>
                    <a:pt x="10501" y="4274"/>
                    <a:pt x="10704" y="4477"/>
                    <a:pt x="10948" y="4477"/>
                  </a:cubicBezTo>
                  <a:cubicBezTo>
                    <a:pt x="11192" y="4477"/>
                    <a:pt x="11396" y="4274"/>
                    <a:pt x="11396" y="4030"/>
                  </a:cubicBezTo>
                  <a:cubicBezTo>
                    <a:pt x="11396" y="3786"/>
                    <a:pt x="11192" y="3582"/>
                    <a:pt x="10948" y="3582"/>
                  </a:cubicBezTo>
                  <a:close/>
                  <a:moveTo>
                    <a:pt x="12291" y="3582"/>
                  </a:moveTo>
                  <a:cubicBezTo>
                    <a:pt x="12047" y="3582"/>
                    <a:pt x="11844" y="3786"/>
                    <a:pt x="11844" y="4030"/>
                  </a:cubicBezTo>
                  <a:cubicBezTo>
                    <a:pt x="11844" y="4274"/>
                    <a:pt x="12047" y="4477"/>
                    <a:pt x="12291" y="4477"/>
                  </a:cubicBezTo>
                  <a:cubicBezTo>
                    <a:pt x="12535" y="4477"/>
                    <a:pt x="12739" y="4274"/>
                    <a:pt x="12739" y="4030"/>
                  </a:cubicBezTo>
                  <a:cubicBezTo>
                    <a:pt x="12739" y="3786"/>
                    <a:pt x="12535" y="3582"/>
                    <a:pt x="12291" y="3582"/>
                  </a:cubicBezTo>
                  <a:close/>
                  <a:moveTo>
                    <a:pt x="13634" y="3582"/>
                  </a:moveTo>
                  <a:cubicBezTo>
                    <a:pt x="13390" y="3582"/>
                    <a:pt x="13187" y="3786"/>
                    <a:pt x="13187" y="4030"/>
                  </a:cubicBezTo>
                  <a:cubicBezTo>
                    <a:pt x="13187" y="4274"/>
                    <a:pt x="13390" y="4477"/>
                    <a:pt x="13634" y="4477"/>
                  </a:cubicBezTo>
                  <a:cubicBezTo>
                    <a:pt x="13878" y="4477"/>
                    <a:pt x="14082" y="4274"/>
                    <a:pt x="14082" y="4030"/>
                  </a:cubicBezTo>
                  <a:cubicBezTo>
                    <a:pt x="14082" y="3786"/>
                    <a:pt x="13878" y="3582"/>
                    <a:pt x="13634" y="3582"/>
                  </a:cubicBezTo>
                  <a:close/>
                  <a:moveTo>
                    <a:pt x="14977" y="3582"/>
                  </a:moveTo>
                  <a:cubicBezTo>
                    <a:pt x="14733" y="3582"/>
                    <a:pt x="14530" y="3786"/>
                    <a:pt x="14530" y="4030"/>
                  </a:cubicBezTo>
                  <a:cubicBezTo>
                    <a:pt x="14530" y="4274"/>
                    <a:pt x="14733" y="4477"/>
                    <a:pt x="14977" y="4477"/>
                  </a:cubicBezTo>
                  <a:cubicBezTo>
                    <a:pt x="15221" y="4477"/>
                    <a:pt x="15425" y="4274"/>
                    <a:pt x="15425" y="4030"/>
                  </a:cubicBezTo>
                  <a:cubicBezTo>
                    <a:pt x="15425" y="3786"/>
                    <a:pt x="15221" y="3582"/>
                    <a:pt x="14977" y="3582"/>
                  </a:cubicBezTo>
                  <a:close/>
                  <a:moveTo>
                    <a:pt x="16320" y="3582"/>
                  </a:moveTo>
                  <a:cubicBezTo>
                    <a:pt x="16076" y="3582"/>
                    <a:pt x="15873" y="3786"/>
                    <a:pt x="15873" y="4030"/>
                  </a:cubicBezTo>
                  <a:cubicBezTo>
                    <a:pt x="15873" y="4274"/>
                    <a:pt x="16076" y="4477"/>
                    <a:pt x="16320" y="4477"/>
                  </a:cubicBezTo>
                  <a:cubicBezTo>
                    <a:pt x="16564" y="4477"/>
                    <a:pt x="16768" y="4274"/>
                    <a:pt x="16768" y="4030"/>
                  </a:cubicBezTo>
                  <a:cubicBezTo>
                    <a:pt x="16768" y="3786"/>
                    <a:pt x="16564" y="3582"/>
                    <a:pt x="16320" y="3582"/>
                  </a:cubicBezTo>
                  <a:close/>
                  <a:moveTo>
                    <a:pt x="367" y="5454"/>
                  </a:moveTo>
                  <a:cubicBezTo>
                    <a:pt x="163" y="5454"/>
                    <a:pt x="1" y="5617"/>
                    <a:pt x="1" y="5820"/>
                  </a:cubicBezTo>
                  <a:cubicBezTo>
                    <a:pt x="1" y="6024"/>
                    <a:pt x="163" y="6227"/>
                    <a:pt x="367" y="6227"/>
                  </a:cubicBezTo>
                  <a:lnTo>
                    <a:pt x="1954" y="6227"/>
                  </a:lnTo>
                  <a:cubicBezTo>
                    <a:pt x="2158" y="6227"/>
                    <a:pt x="2361" y="6024"/>
                    <a:pt x="2361" y="5820"/>
                  </a:cubicBezTo>
                  <a:cubicBezTo>
                    <a:pt x="2361" y="5617"/>
                    <a:pt x="2158" y="5454"/>
                    <a:pt x="1954" y="5454"/>
                  </a:cubicBezTo>
                  <a:close/>
                  <a:moveTo>
                    <a:pt x="3704" y="5454"/>
                  </a:moveTo>
                  <a:cubicBezTo>
                    <a:pt x="3501" y="5454"/>
                    <a:pt x="3338" y="5617"/>
                    <a:pt x="3338" y="5820"/>
                  </a:cubicBezTo>
                  <a:cubicBezTo>
                    <a:pt x="3338" y="6024"/>
                    <a:pt x="3501" y="6227"/>
                    <a:pt x="3704" y="6227"/>
                  </a:cubicBezTo>
                  <a:lnTo>
                    <a:pt x="7855" y="6227"/>
                  </a:lnTo>
                  <a:cubicBezTo>
                    <a:pt x="8059" y="6227"/>
                    <a:pt x="8222" y="6024"/>
                    <a:pt x="8222" y="5820"/>
                  </a:cubicBezTo>
                  <a:cubicBezTo>
                    <a:pt x="8222" y="5617"/>
                    <a:pt x="8059" y="5454"/>
                    <a:pt x="7855" y="5454"/>
                  </a:cubicBezTo>
                  <a:close/>
                  <a:moveTo>
                    <a:pt x="367" y="7245"/>
                  </a:moveTo>
                  <a:cubicBezTo>
                    <a:pt x="163" y="7245"/>
                    <a:pt x="1" y="7408"/>
                    <a:pt x="1" y="7611"/>
                  </a:cubicBezTo>
                  <a:cubicBezTo>
                    <a:pt x="1" y="7855"/>
                    <a:pt x="163" y="8018"/>
                    <a:pt x="367" y="8018"/>
                  </a:cubicBezTo>
                  <a:lnTo>
                    <a:pt x="1954" y="8018"/>
                  </a:lnTo>
                  <a:cubicBezTo>
                    <a:pt x="2158" y="8018"/>
                    <a:pt x="2361" y="7855"/>
                    <a:pt x="2361" y="7611"/>
                  </a:cubicBezTo>
                  <a:cubicBezTo>
                    <a:pt x="2361" y="7408"/>
                    <a:pt x="2158" y="7245"/>
                    <a:pt x="1954" y="7245"/>
                  </a:cubicBezTo>
                  <a:close/>
                  <a:moveTo>
                    <a:pt x="3704" y="7245"/>
                  </a:moveTo>
                  <a:cubicBezTo>
                    <a:pt x="3501" y="7245"/>
                    <a:pt x="3338" y="7408"/>
                    <a:pt x="3338" y="7611"/>
                  </a:cubicBezTo>
                  <a:cubicBezTo>
                    <a:pt x="3338" y="7855"/>
                    <a:pt x="3501" y="8018"/>
                    <a:pt x="3704" y="8018"/>
                  </a:cubicBezTo>
                  <a:lnTo>
                    <a:pt x="7855" y="8018"/>
                  </a:lnTo>
                  <a:cubicBezTo>
                    <a:pt x="8059" y="8018"/>
                    <a:pt x="8222" y="7855"/>
                    <a:pt x="8222" y="7611"/>
                  </a:cubicBezTo>
                  <a:cubicBezTo>
                    <a:pt x="8222" y="7408"/>
                    <a:pt x="8059" y="7245"/>
                    <a:pt x="7855" y="7245"/>
                  </a:cubicBezTo>
                  <a:close/>
                  <a:moveTo>
                    <a:pt x="14204" y="8751"/>
                  </a:moveTo>
                  <a:cubicBezTo>
                    <a:pt x="13960" y="8751"/>
                    <a:pt x="13756" y="8954"/>
                    <a:pt x="13756" y="9198"/>
                  </a:cubicBezTo>
                  <a:cubicBezTo>
                    <a:pt x="13756" y="9442"/>
                    <a:pt x="13960" y="9646"/>
                    <a:pt x="14204" y="9646"/>
                  </a:cubicBezTo>
                  <a:cubicBezTo>
                    <a:pt x="14448" y="9646"/>
                    <a:pt x="14652" y="9442"/>
                    <a:pt x="14652" y="9198"/>
                  </a:cubicBezTo>
                  <a:cubicBezTo>
                    <a:pt x="14652" y="8954"/>
                    <a:pt x="14448" y="8751"/>
                    <a:pt x="14204" y="8751"/>
                  </a:cubicBezTo>
                  <a:close/>
                  <a:moveTo>
                    <a:pt x="15547" y="8751"/>
                  </a:moveTo>
                  <a:cubicBezTo>
                    <a:pt x="15303" y="8751"/>
                    <a:pt x="15099" y="8954"/>
                    <a:pt x="15099" y="9198"/>
                  </a:cubicBezTo>
                  <a:cubicBezTo>
                    <a:pt x="15099" y="9442"/>
                    <a:pt x="15303" y="9646"/>
                    <a:pt x="15547" y="9646"/>
                  </a:cubicBezTo>
                  <a:cubicBezTo>
                    <a:pt x="15791" y="9646"/>
                    <a:pt x="15995" y="9442"/>
                    <a:pt x="15995" y="9198"/>
                  </a:cubicBezTo>
                  <a:cubicBezTo>
                    <a:pt x="15995" y="8954"/>
                    <a:pt x="15791" y="8751"/>
                    <a:pt x="15547" y="8751"/>
                  </a:cubicBezTo>
                  <a:close/>
                  <a:moveTo>
                    <a:pt x="16890" y="8751"/>
                  </a:moveTo>
                  <a:cubicBezTo>
                    <a:pt x="16646" y="8751"/>
                    <a:pt x="16442" y="8954"/>
                    <a:pt x="16442" y="9198"/>
                  </a:cubicBezTo>
                  <a:cubicBezTo>
                    <a:pt x="16442" y="9442"/>
                    <a:pt x="16646" y="9646"/>
                    <a:pt x="16890" y="9646"/>
                  </a:cubicBezTo>
                  <a:cubicBezTo>
                    <a:pt x="17134" y="9646"/>
                    <a:pt x="17338" y="9442"/>
                    <a:pt x="17338" y="9198"/>
                  </a:cubicBezTo>
                  <a:cubicBezTo>
                    <a:pt x="17338" y="8954"/>
                    <a:pt x="17134" y="8751"/>
                    <a:pt x="16890" y="8751"/>
                  </a:cubicBezTo>
                  <a:close/>
                  <a:moveTo>
                    <a:pt x="18233" y="8751"/>
                  </a:moveTo>
                  <a:cubicBezTo>
                    <a:pt x="17989" y="8751"/>
                    <a:pt x="17785" y="8954"/>
                    <a:pt x="17785" y="9198"/>
                  </a:cubicBezTo>
                  <a:cubicBezTo>
                    <a:pt x="17785" y="9442"/>
                    <a:pt x="17989" y="9646"/>
                    <a:pt x="18233" y="9646"/>
                  </a:cubicBezTo>
                  <a:cubicBezTo>
                    <a:pt x="18477" y="9646"/>
                    <a:pt x="18681" y="9442"/>
                    <a:pt x="18681" y="9198"/>
                  </a:cubicBezTo>
                  <a:cubicBezTo>
                    <a:pt x="18681" y="8954"/>
                    <a:pt x="18477" y="8751"/>
                    <a:pt x="18233" y="8751"/>
                  </a:cubicBezTo>
                  <a:close/>
                  <a:moveTo>
                    <a:pt x="19576" y="8751"/>
                  </a:moveTo>
                  <a:cubicBezTo>
                    <a:pt x="19332" y="8751"/>
                    <a:pt x="19128" y="8954"/>
                    <a:pt x="19128" y="9198"/>
                  </a:cubicBezTo>
                  <a:cubicBezTo>
                    <a:pt x="19128" y="9442"/>
                    <a:pt x="19332" y="9646"/>
                    <a:pt x="19576" y="9646"/>
                  </a:cubicBezTo>
                  <a:cubicBezTo>
                    <a:pt x="19820" y="9646"/>
                    <a:pt x="20024" y="9442"/>
                    <a:pt x="20024" y="9198"/>
                  </a:cubicBezTo>
                  <a:cubicBezTo>
                    <a:pt x="20024" y="8954"/>
                    <a:pt x="19820" y="8751"/>
                    <a:pt x="19576" y="8751"/>
                  </a:cubicBezTo>
                  <a:close/>
                  <a:moveTo>
                    <a:pt x="20919" y="8751"/>
                  </a:moveTo>
                  <a:cubicBezTo>
                    <a:pt x="20675" y="8751"/>
                    <a:pt x="20471" y="8954"/>
                    <a:pt x="20471" y="9198"/>
                  </a:cubicBezTo>
                  <a:cubicBezTo>
                    <a:pt x="20471" y="9442"/>
                    <a:pt x="20675" y="9646"/>
                    <a:pt x="20919" y="9646"/>
                  </a:cubicBezTo>
                  <a:cubicBezTo>
                    <a:pt x="21163" y="9646"/>
                    <a:pt x="21367" y="9442"/>
                    <a:pt x="21367" y="9198"/>
                  </a:cubicBezTo>
                  <a:cubicBezTo>
                    <a:pt x="21367" y="8954"/>
                    <a:pt x="21163" y="8751"/>
                    <a:pt x="20919" y="8751"/>
                  </a:cubicBezTo>
                  <a:close/>
                  <a:moveTo>
                    <a:pt x="367" y="9035"/>
                  </a:moveTo>
                  <a:cubicBezTo>
                    <a:pt x="163" y="9035"/>
                    <a:pt x="1" y="9198"/>
                    <a:pt x="1" y="9402"/>
                  </a:cubicBezTo>
                  <a:cubicBezTo>
                    <a:pt x="1" y="9646"/>
                    <a:pt x="163" y="9809"/>
                    <a:pt x="367" y="9809"/>
                  </a:cubicBezTo>
                  <a:lnTo>
                    <a:pt x="1954" y="9809"/>
                  </a:lnTo>
                  <a:cubicBezTo>
                    <a:pt x="2158" y="9809"/>
                    <a:pt x="2361" y="9646"/>
                    <a:pt x="2361" y="9402"/>
                  </a:cubicBezTo>
                  <a:cubicBezTo>
                    <a:pt x="2361" y="9198"/>
                    <a:pt x="2158" y="9035"/>
                    <a:pt x="1954" y="9035"/>
                  </a:cubicBezTo>
                  <a:close/>
                  <a:moveTo>
                    <a:pt x="8669" y="9035"/>
                  </a:moveTo>
                  <a:cubicBezTo>
                    <a:pt x="8425" y="9035"/>
                    <a:pt x="8262" y="9198"/>
                    <a:pt x="8262" y="9402"/>
                  </a:cubicBezTo>
                  <a:cubicBezTo>
                    <a:pt x="8262" y="9646"/>
                    <a:pt x="8425" y="9809"/>
                    <a:pt x="8669" y="9809"/>
                  </a:cubicBezTo>
                  <a:lnTo>
                    <a:pt x="12780" y="9809"/>
                  </a:lnTo>
                  <a:cubicBezTo>
                    <a:pt x="12983" y="9809"/>
                    <a:pt x="13146" y="9646"/>
                    <a:pt x="13146" y="9402"/>
                  </a:cubicBezTo>
                  <a:cubicBezTo>
                    <a:pt x="13146" y="9198"/>
                    <a:pt x="12983" y="9035"/>
                    <a:pt x="12780" y="9035"/>
                  </a:cubicBezTo>
                  <a:close/>
                  <a:moveTo>
                    <a:pt x="367" y="10826"/>
                  </a:moveTo>
                  <a:cubicBezTo>
                    <a:pt x="163" y="10826"/>
                    <a:pt x="1" y="10989"/>
                    <a:pt x="1" y="11233"/>
                  </a:cubicBezTo>
                  <a:cubicBezTo>
                    <a:pt x="1" y="11437"/>
                    <a:pt x="163" y="11599"/>
                    <a:pt x="367" y="11599"/>
                  </a:cubicBezTo>
                  <a:lnTo>
                    <a:pt x="1954" y="11599"/>
                  </a:lnTo>
                  <a:cubicBezTo>
                    <a:pt x="2158" y="11599"/>
                    <a:pt x="2361" y="11437"/>
                    <a:pt x="2361" y="11233"/>
                  </a:cubicBezTo>
                  <a:cubicBezTo>
                    <a:pt x="2361" y="10989"/>
                    <a:pt x="2158" y="10826"/>
                    <a:pt x="1954" y="10826"/>
                  </a:cubicBezTo>
                  <a:close/>
                  <a:moveTo>
                    <a:pt x="8669" y="10826"/>
                  </a:moveTo>
                  <a:cubicBezTo>
                    <a:pt x="8425" y="10826"/>
                    <a:pt x="8262" y="10989"/>
                    <a:pt x="8262" y="11233"/>
                  </a:cubicBezTo>
                  <a:cubicBezTo>
                    <a:pt x="8262" y="11437"/>
                    <a:pt x="8425" y="11599"/>
                    <a:pt x="8669" y="11599"/>
                  </a:cubicBezTo>
                  <a:lnTo>
                    <a:pt x="12780" y="11599"/>
                  </a:lnTo>
                  <a:cubicBezTo>
                    <a:pt x="12983" y="11599"/>
                    <a:pt x="13146" y="11437"/>
                    <a:pt x="13146" y="11233"/>
                  </a:cubicBezTo>
                  <a:cubicBezTo>
                    <a:pt x="13146" y="10989"/>
                    <a:pt x="12983" y="10826"/>
                    <a:pt x="12780" y="10826"/>
                  </a:cubicBezTo>
                  <a:close/>
                  <a:moveTo>
                    <a:pt x="14204" y="12454"/>
                  </a:moveTo>
                  <a:cubicBezTo>
                    <a:pt x="13960" y="12454"/>
                    <a:pt x="13756" y="12658"/>
                    <a:pt x="13756" y="12902"/>
                  </a:cubicBezTo>
                  <a:cubicBezTo>
                    <a:pt x="13756" y="13146"/>
                    <a:pt x="13960" y="13349"/>
                    <a:pt x="14204" y="13349"/>
                  </a:cubicBezTo>
                  <a:cubicBezTo>
                    <a:pt x="14448" y="13349"/>
                    <a:pt x="14652" y="13146"/>
                    <a:pt x="14652" y="12902"/>
                  </a:cubicBezTo>
                  <a:cubicBezTo>
                    <a:pt x="14652" y="12658"/>
                    <a:pt x="14448" y="12454"/>
                    <a:pt x="14204" y="12454"/>
                  </a:cubicBezTo>
                  <a:close/>
                  <a:moveTo>
                    <a:pt x="15547" y="12454"/>
                  </a:moveTo>
                  <a:cubicBezTo>
                    <a:pt x="15303" y="12454"/>
                    <a:pt x="15099" y="12658"/>
                    <a:pt x="15099" y="12902"/>
                  </a:cubicBezTo>
                  <a:cubicBezTo>
                    <a:pt x="15099" y="13146"/>
                    <a:pt x="15303" y="13349"/>
                    <a:pt x="15547" y="13349"/>
                  </a:cubicBezTo>
                  <a:cubicBezTo>
                    <a:pt x="15791" y="13349"/>
                    <a:pt x="15995" y="13146"/>
                    <a:pt x="15995" y="12902"/>
                  </a:cubicBezTo>
                  <a:cubicBezTo>
                    <a:pt x="15995" y="12658"/>
                    <a:pt x="15791" y="12454"/>
                    <a:pt x="15547" y="12454"/>
                  </a:cubicBezTo>
                  <a:close/>
                  <a:moveTo>
                    <a:pt x="16890" y="12454"/>
                  </a:moveTo>
                  <a:cubicBezTo>
                    <a:pt x="16646" y="12454"/>
                    <a:pt x="16442" y="12658"/>
                    <a:pt x="16442" y="12902"/>
                  </a:cubicBezTo>
                  <a:cubicBezTo>
                    <a:pt x="16442" y="13146"/>
                    <a:pt x="16646" y="13349"/>
                    <a:pt x="16890" y="13349"/>
                  </a:cubicBezTo>
                  <a:cubicBezTo>
                    <a:pt x="17134" y="13349"/>
                    <a:pt x="17338" y="13146"/>
                    <a:pt x="17338" y="12902"/>
                  </a:cubicBezTo>
                  <a:cubicBezTo>
                    <a:pt x="17338" y="12658"/>
                    <a:pt x="17134" y="12454"/>
                    <a:pt x="16890" y="12454"/>
                  </a:cubicBezTo>
                  <a:close/>
                  <a:moveTo>
                    <a:pt x="18233" y="12454"/>
                  </a:moveTo>
                  <a:cubicBezTo>
                    <a:pt x="17989" y="12454"/>
                    <a:pt x="17785" y="12658"/>
                    <a:pt x="17785" y="12902"/>
                  </a:cubicBezTo>
                  <a:cubicBezTo>
                    <a:pt x="17785" y="13146"/>
                    <a:pt x="17989" y="13349"/>
                    <a:pt x="18233" y="13349"/>
                  </a:cubicBezTo>
                  <a:cubicBezTo>
                    <a:pt x="18477" y="13349"/>
                    <a:pt x="18681" y="13146"/>
                    <a:pt x="18681" y="12902"/>
                  </a:cubicBezTo>
                  <a:cubicBezTo>
                    <a:pt x="18681" y="12658"/>
                    <a:pt x="18477" y="12454"/>
                    <a:pt x="18233" y="12454"/>
                  </a:cubicBezTo>
                  <a:close/>
                  <a:moveTo>
                    <a:pt x="19576" y="12454"/>
                  </a:moveTo>
                  <a:cubicBezTo>
                    <a:pt x="19332" y="12454"/>
                    <a:pt x="19128" y="12658"/>
                    <a:pt x="19128" y="12902"/>
                  </a:cubicBezTo>
                  <a:cubicBezTo>
                    <a:pt x="19128" y="13146"/>
                    <a:pt x="19332" y="13349"/>
                    <a:pt x="19576" y="13349"/>
                  </a:cubicBezTo>
                  <a:cubicBezTo>
                    <a:pt x="19820" y="13349"/>
                    <a:pt x="20024" y="13146"/>
                    <a:pt x="20024" y="12902"/>
                  </a:cubicBezTo>
                  <a:cubicBezTo>
                    <a:pt x="20024" y="12658"/>
                    <a:pt x="19820" y="12454"/>
                    <a:pt x="19576" y="12454"/>
                  </a:cubicBezTo>
                  <a:close/>
                  <a:moveTo>
                    <a:pt x="20919" y="12454"/>
                  </a:moveTo>
                  <a:cubicBezTo>
                    <a:pt x="20675" y="12454"/>
                    <a:pt x="20471" y="12658"/>
                    <a:pt x="20471" y="12902"/>
                  </a:cubicBezTo>
                  <a:cubicBezTo>
                    <a:pt x="20471" y="13146"/>
                    <a:pt x="20675" y="13349"/>
                    <a:pt x="20919" y="13349"/>
                  </a:cubicBezTo>
                  <a:cubicBezTo>
                    <a:pt x="21163" y="13349"/>
                    <a:pt x="21367" y="13146"/>
                    <a:pt x="21367" y="12902"/>
                  </a:cubicBezTo>
                  <a:cubicBezTo>
                    <a:pt x="21367" y="12658"/>
                    <a:pt x="21163" y="12454"/>
                    <a:pt x="20919" y="12454"/>
                  </a:cubicBezTo>
                  <a:close/>
                  <a:moveTo>
                    <a:pt x="367" y="12617"/>
                  </a:moveTo>
                  <a:cubicBezTo>
                    <a:pt x="163" y="12617"/>
                    <a:pt x="1" y="12780"/>
                    <a:pt x="1" y="13024"/>
                  </a:cubicBezTo>
                  <a:cubicBezTo>
                    <a:pt x="1" y="13227"/>
                    <a:pt x="163" y="13390"/>
                    <a:pt x="367" y="13390"/>
                  </a:cubicBezTo>
                  <a:lnTo>
                    <a:pt x="1954" y="13390"/>
                  </a:lnTo>
                  <a:cubicBezTo>
                    <a:pt x="2158" y="13390"/>
                    <a:pt x="2361" y="13227"/>
                    <a:pt x="2361" y="13024"/>
                  </a:cubicBezTo>
                  <a:cubicBezTo>
                    <a:pt x="2361" y="12780"/>
                    <a:pt x="2158" y="12617"/>
                    <a:pt x="1954" y="12617"/>
                  </a:cubicBezTo>
                  <a:close/>
                  <a:moveTo>
                    <a:pt x="8669" y="12617"/>
                  </a:moveTo>
                  <a:cubicBezTo>
                    <a:pt x="8425" y="12617"/>
                    <a:pt x="8262" y="12780"/>
                    <a:pt x="8262" y="13024"/>
                  </a:cubicBezTo>
                  <a:cubicBezTo>
                    <a:pt x="8262" y="13227"/>
                    <a:pt x="8425" y="13390"/>
                    <a:pt x="8669" y="13390"/>
                  </a:cubicBezTo>
                  <a:lnTo>
                    <a:pt x="12780" y="13390"/>
                  </a:lnTo>
                  <a:cubicBezTo>
                    <a:pt x="12983" y="13390"/>
                    <a:pt x="13146" y="13227"/>
                    <a:pt x="13146" y="13024"/>
                  </a:cubicBezTo>
                  <a:cubicBezTo>
                    <a:pt x="13146" y="12780"/>
                    <a:pt x="12983" y="12617"/>
                    <a:pt x="12780" y="126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35"/>
            <p:cNvSpPr/>
            <p:nvPr/>
          </p:nvSpPr>
          <p:spPr>
            <a:xfrm>
              <a:off x="2700975" y="3681100"/>
              <a:ext cx="534175" cy="335775"/>
            </a:xfrm>
            <a:custGeom>
              <a:avLst/>
              <a:gdLst/>
              <a:ahLst/>
              <a:cxnLst/>
              <a:rect l="l" t="t" r="r" b="b"/>
              <a:pathLst>
                <a:path w="21367" h="13431" extrusionOk="0">
                  <a:moveTo>
                    <a:pt x="367" y="82"/>
                  </a:moveTo>
                  <a:cubicBezTo>
                    <a:pt x="163" y="82"/>
                    <a:pt x="1" y="245"/>
                    <a:pt x="1" y="489"/>
                  </a:cubicBezTo>
                  <a:cubicBezTo>
                    <a:pt x="1" y="692"/>
                    <a:pt x="163" y="855"/>
                    <a:pt x="367" y="855"/>
                  </a:cubicBezTo>
                  <a:lnTo>
                    <a:pt x="1954" y="855"/>
                  </a:lnTo>
                  <a:cubicBezTo>
                    <a:pt x="2158" y="855"/>
                    <a:pt x="2361" y="692"/>
                    <a:pt x="2361" y="489"/>
                  </a:cubicBezTo>
                  <a:cubicBezTo>
                    <a:pt x="2361" y="245"/>
                    <a:pt x="2158" y="82"/>
                    <a:pt x="1954" y="82"/>
                  </a:cubicBezTo>
                  <a:close/>
                  <a:moveTo>
                    <a:pt x="3704" y="82"/>
                  </a:moveTo>
                  <a:cubicBezTo>
                    <a:pt x="3501" y="82"/>
                    <a:pt x="3338" y="245"/>
                    <a:pt x="3338" y="489"/>
                  </a:cubicBezTo>
                  <a:cubicBezTo>
                    <a:pt x="3338" y="692"/>
                    <a:pt x="3501" y="855"/>
                    <a:pt x="3704" y="855"/>
                  </a:cubicBezTo>
                  <a:lnTo>
                    <a:pt x="7855" y="855"/>
                  </a:lnTo>
                  <a:cubicBezTo>
                    <a:pt x="8059" y="855"/>
                    <a:pt x="8222" y="692"/>
                    <a:pt x="8222" y="489"/>
                  </a:cubicBezTo>
                  <a:cubicBezTo>
                    <a:pt x="8222" y="245"/>
                    <a:pt x="8059" y="82"/>
                    <a:pt x="7855" y="82"/>
                  </a:cubicBezTo>
                  <a:close/>
                  <a:moveTo>
                    <a:pt x="9605" y="0"/>
                  </a:moveTo>
                  <a:cubicBezTo>
                    <a:pt x="9361" y="0"/>
                    <a:pt x="9158" y="204"/>
                    <a:pt x="9158" y="489"/>
                  </a:cubicBezTo>
                  <a:cubicBezTo>
                    <a:pt x="9158" y="733"/>
                    <a:pt x="9361" y="936"/>
                    <a:pt x="9605" y="936"/>
                  </a:cubicBezTo>
                  <a:cubicBezTo>
                    <a:pt x="9849" y="936"/>
                    <a:pt x="10053" y="733"/>
                    <a:pt x="10053" y="489"/>
                  </a:cubicBezTo>
                  <a:cubicBezTo>
                    <a:pt x="10053" y="204"/>
                    <a:pt x="9849" y="0"/>
                    <a:pt x="9605" y="0"/>
                  </a:cubicBezTo>
                  <a:close/>
                  <a:moveTo>
                    <a:pt x="10948" y="0"/>
                  </a:moveTo>
                  <a:cubicBezTo>
                    <a:pt x="10704" y="0"/>
                    <a:pt x="10501" y="204"/>
                    <a:pt x="10501" y="489"/>
                  </a:cubicBezTo>
                  <a:cubicBezTo>
                    <a:pt x="10501" y="733"/>
                    <a:pt x="10704" y="936"/>
                    <a:pt x="10948" y="936"/>
                  </a:cubicBezTo>
                  <a:cubicBezTo>
                    <a:pt x="11192" y="936"/>
                    <a:pt x="11396" y="733"/>
                    <a:pt x="11396" y="489"/>
                  </a:cubicBezTo>
                  <a:cubicBezTo>
                    <a:pt x="11396" y="204"/>
                    <a:pt x="11192" y="0"/>
                    <a:pt x="10948" y="0"/>
                  </a:cubicBezTo>
                  <a:close/>
                  <a:moveTo>
                    <a:pt x="12291" y="0"/>
                  </a:moveTo>
                  <a:cubicBezTo>
                    <a:pt x="12047" y="0"/>
                    <a:pt x="11844" y="204"/>
                    <a:pt x="11844" y="489"/>
                  </a:cubicBezTo>
                  <a:cubicBezTo>
                    <a:pt x="11844" y="733"/>
                    <a:pt x="12047" y="936"/>
                    <a:pt x="12291" y="936"/>
                  </a:cubicBezTo>
                  <a:cubicBezTo>
                    <a:pt x="12535" y="936"/>
                    <a:pt x="12739" y="733"/>
                    <a:pt x="12739" y="489"/>
                  </a:cubicBezTo>
                  <a:cubicBezTo>
                    <a:pt x="12739" y="204"/>
                    <a:pt x="12535" y="0"/>
                    <a:pt x="12291" y="0"/>
                  </a:cubicBezTo>
                  <a:close/>
                  <a:moveTo>
                    <a:pt x="13634" y="0"/>
                  </a:moveTo>
                  <a:cubicBezTo>
                    <a:pt x="13390" y="0"/>
                    <a:pt x="13187" y="204"/>
                    <a:pt x="13187" y="489"/>
                  </a:cubicBezTo>
                  <a:cubicBezTo>
                    <a:pt x="13187" y="733"/>
                    <a:pt x="13390" y="936"/>
                    <a:pt x="13634" y="936"/>
                  </a:cubicBezTo>
                  <a:cubicBezTo>
                    <a:pt x="13878" y="936"/>
                    <a:pt x="14082" y="733"/>
                    <a:pt x="14082" y="489"/>
                  </a:cubicBezTo>
                  <a:cubicBezTo>
                    <a:pt x="14082" y="204"/>
                    <a:pt x="13878" y="0"/>
                    <a:pt x="13634" y="0"/>
                  </a:cubicBezTo>
                  <a:close/>
                  <a:moveTo>
                    <a:pt x="14977" y="0"/>
                  </a:moveTo>
                  <a:cubicBezTo>
                    <a:pt x="14733" y="0"/>
                    <a:pt x="14530" y="204"/>
                    <a:pt x="14530" y="489"/>
                  </a:cubicBezTo>
                  <a:cubicBezTo>
                    <a:pt x="14530" y="733"/>
                    <a:pt x="14733" y="936"/>
                    <a:pt x="14977" y="936"/>
                  </a:cubicBezTo>
                  <a:cubicBezTo>
                    <a:pt x="15221" y="936"/>
                    <a:pt x="15425" y="733"/>
                    <a:pt x="15425" y="489"/>
                  </a:cubicBezTo>
                  <a:cubicBezTo>
                    <a:pt x="15425" y="204"/>
                    <a:pt x="15221" y="0"/>
                    <a:pt x="14977" y="0"/>
                  </a:cubicBezTo>
                  <a:close/>
                  <a:moveTo>
                    <a:pt x="16320" y="0"/>
                  </a:moveTo>
                  <a:cubicBezTo>
                    <a:pt x="16076" y="0"/>
                    <a:pt x="15873" y="204"/>
                    <a:pt x="15873" y="489"/>
                  </a:cubicBezTo>
                  <a:cubicBezTo>
                    <a:pt x="15873" y="733"/>
                    <a:pt x="16076" y="936"/>
                    <a:pt x="16320" y="936"/>
                  </a:cubicBezTo>
                  <a:cubicBezTo>
                    <a:pt x="16564" y="936"/>
                    <a:pt x="16768" y="733"/>
                    <a:pt x="16768" y="489"/>
                  </a:cubicBezTo>
                  <a:cubicBezTo>
                    <a:pt x="16768" y="204"/>
                    <a:pt x="16564" y="0"/>
                    <a:pt x="16320" y="0"/>
                  </a:cubicBezTo>
                  <a:close/>
                  <a:moveTo>
                    <a:pt x="367" y="1872"/>
                  </a:moveTo>
                  <a:cubicBezTo>
                    <a:pt x="163" y="1872"/>
                    <a:pt x="1" y="2035"/>
                    <a:pt x="1" y="2279"/>
                  </a:cubicBezTo>
                  <a:cubicBezTo>
                    <a:pt x="1" y="2483"/>
                    <a:pt x="163" y="2646"/>
                    <a:pt x="367" y="2646"/>
                  </a:cubicBezTo>
                  <a:lnTo>
                    <a:pt x="1954" y="2646"/>
                  </a:lnTo>
                  <a:cubicBezTo>
                    <a:pt x="2158" y="2646"/>
                    <a:pt x="2361" y="2483"/>
                    <a:pt x="2361" y="2279"/>
                  </a:cubicBezTo>
                  <a:cubicBezTo>
                    <a:pt x="2361" y="2035"/>
                    <a:pt x="2158" y="1872"/>
                    <a:pt x="1954" y="1872"/>
                  </a:cubicBezTo>
                  <a:close/>
                  <a:moveTo>
                    <a:pt x="3704" y="1872"/>
                  </a:moveTo>
                  <a:cubicBezTo>
                    <a:pt x="3501" y="1872"/>
                    <a:pt x="3338" y="2035"/>
                    <a:pt x="3338" y="2279"/>
                  </a:cubicBezTo>
                  <a:cubicBezTo>
                    <a:pt x="3338" y="2483"/>
                    <a:pt x="3501" y="2646"/>
                    <a:pt x="3704" y="2646"/>
                  </a:cubicBezTo>
                  <a:lnTo>
                    <a:pt x="7855" y="2646"/>
                  </a:lnTo>
                  <a:cubicBezTo>
                    <a:pt x="8059" y="2646"/>
                    <a:pt x="8222" y="2483"/>
                    <a:pt x="8222" y="2279"/>
                  </a:cubicBezTo>
                  <a:cubicBezTo>
                    <a:pt x="8222" y="2035"/>
                    <a:pt x="8059" y="1872"/>
                    <a:pt x="7855" y="1872"/>
                  </a:cubicBezTo>
                  <a:close/>
                  <a:moveTo>
                    <a:pt x="367" y="3663"/>
                  </a:moveTo>
                  <a:cubicBezTo>
                    <a:pt x="163" y="3663"/>
                    <a:pt x="1" y="3867"/>
                    <a:pt x="1" y="4070"/>
                  </a:cubicBezTo>
                  <a:cubicBezTo>
                    <a:pt x="1" y="4274"/>
                    <a:pt x="163" y="4436"/>
                    <a:pt x="367" y="4436"/>
                  </a:cubicBezTo>
                  <a:lnTo>
                    <a:pt x="1954" y="4436"/>
                  </a:lnTo>
                  <a:cubicBezTo>
                    <a:pt x="2158" y="4436"/>
                    <a:pt x="2361" y="4274"/>
                    <a:pt x="2361" y="4070"/>
                  </a:cubicBezTo>
                  <a:cubicBezTo>
                    <a:pt x="2361" y="3867"/>
                    <a:pt x="2158" y="3663"/>
                    <a:pt x="1954" y="3663"/>
                  </a:cubicBezTo>
                  <a:close/>
                  <a:moveTo>
                    <a:pt x="3704" y="3663"/>
                  </a:moveTo>
                  <a:cubicBezTo>
                    <a:pt x="3501" y="3663"/>
                    <a:pt x="3338" y="3867"/>
                    <a:pt x="3338" y="4070"/>
                  </a:cubicBezTo>
                  <a:cubicBezTo>
                    <a:pt x="3338" y="4274"/>
                    <a:pt x="3501" y="4436"/>
                    <a:pt x="3704" y="4436"/>
                  </a:cubicBezTo>
                  <a:lnTo>
                    <a:pt x="7855" y="4436"/>
                  </a:lnTo>
                  <a:cubicBezTo>
                    <a:pt x="8059" y="4436"/>
                    <a:pt x="8222" y="4274"/>
                    <a:pt x="8222" y="4070"/>
                  </a:cubicBezTo>
                  <a:cubicBezTo>
                    <a:pt x="8222" y="3867"/>
                    <a:pt x="8059" y="3663"/>
                    <a:pt x="7855" y="3663"/>
                  </a:cubicBezTo>
                  <a:close/>
                  <a:moveTo>
                    <a:pt x="9605" y="3622"/>
                  </a:moveTo>
                  <a:cubicBezTo>
                    <a:pt x="9361" y="3622"/>
                    <a:pt x="9158" y="3826"/>
                    <a:pt x="9158" y="4070"/>
                  </a:cubicBezTo>
                  <a:cubicBezTo>
                    <a:pt x="9158" y="4314"/>
                    <a:pt x="9361" y="4518"/>
                    <a:pt x="9605" y="4518"/>
                  </a:cubicBezTo>
                  <a:cubicBezTo>
                    <a:pt x="9849" y="4518"/>
                    <a:pt x="10053" y="4314"/>
                    <a:pt x="10053" y="4070"/>
                  </a:cubicBezTo>
                  <a:cubicBezTo>
                    <a:pt x="10053" y="3826"/>
                    <a:pt x="9849" y="3622"/>
                    <a:pt x="9605" y="3622"/>
                  </a:cubicBezTo>
                  <a:close/>
                  <a:moveTo>
                    <a:pt x="10948" y="3622"/>
                  </a:moveTo>
                  <a:cubicBezTo>
                    <a:pt x="10704" y="3622"/>
                    <a:pt x="10501" y="3826"/>
                    <a:pt x="10501" y="4070"/>
                  </a:cubicBezTo>
                  <a:cubicBezTo>
                    <a:pt x="10501" y="4314"/>
                    <a:pt x="10704" y="4518"/>
                    <a:pt x="10948" y="4518"/>
                  </a:cubicBezTo>
                  <a:cubicBezTo>
                    <a:pt x="11192" y="4518"/>
                    <a:pt x="11396" y="4314"/>
                    <a:pt x="11396" y="4070"/>
                  </a:cubicBezTo>
                  <a:cubicBezTo>
                    <a:pt x="11396" y="3826"/>
                    <a:pt x="11192" y="3622"/>
                    <a:pt x="10948" y="3622"/>
                  </a:cubicBezTo>
                  <a:close/>
                  <a:moveTo>
                    <a:pt x="12291" y="3622"/>
                  </a:moveTo>
                  <a:cubicBezTo>
                    <a:pt x="12047" y="3622"/>
                    <a:pt x="11844" y="3826"/>
                    <a:pt x="11844" y="4070"/>
                  </a:cubicBezTo>
                  <a:cubicBezTo>
                    <a:pt x="11844" y="4314"/>
                    <a:pt x="12047" y="4518"/>
                    <a:pt x="12291" y="4518"/>
                  </a:cubicBezTo>
                  <a:cubicBezTo>
                    <a:pt x="12535" y="4518"/>
                    <a:pt x="12739" y="4314"/>
                    <a:pt x="12739" y="4070"/>
                  </a:cubicBezTo>
                  <a:cubicBezTo>
                    <a:pt x="12739" y="3826"/>
                    <a:pt x="12535" y="3622"/>
                    <a:pt x="12291" y="3622"/>
                  </a:cubicBezTo>
                  <a:close/>
                  <a:moveTo>
                    <a:pt x="13634" y="3622"/>
                  </a:moveTo>
                  <a:cubicBezTo>
                    <a:pt x="13390" y="3622"/>
                    <a:pt x="13187" y="3826"/>
                    <a:pt x="13187" y="4070"/>
                  </a:cubicBezTo>
                  <a:cubicBezTo>
                    <a:pt x="13187" y="4314"/>
                    <a:pt x="13390" y="4518"/>
                    <a:pt x="13634" y="4518"/>
                  </a:cubicBezTo>
                  <a:cubicBezTo>
                    <a:pt x="13878" y="4518"/>
                    <a:pt x="14082" y="4314"/>
                    <a:pt x="14082" y="4070"/>
                  </a:cubicBezTo>
                  <a:cubicBezTo>
                    <a:pt x="14082" y="3826"/>
                    <a:pt x="13878" y="3622"/>
                    <a:pt x="13634" y="3622"/>
                  </a:cubicBezTo>
                  <a:close/>
                  <a:moveTo>
                    <a:pt x="14977" y="3622"/>
                  </a:moveTo>
                  <a:cubicBezTo>
                    <a:pt x="14733" y="3622"/>
                    <a:pt x="14530" y="3826"/>
                    <a:pt x="14530" y="4070"/>
                  </a:cubicBezTo>
                  <a:cubicBezTo>
                    <a:pt x="14530" y="4314"/>
                    <a:pt x="14733" y="4518"/>
                    <a:pt x="14977" y="4518"/>
                  </a:cubicBezTo>
                  <a:cubicBezTo>
                    <a:pt x="15221" y="4518"/>
                    <a:pt x="15425" y="4314"/>
                    <a:pt x="15425" y="4070"/>
                  </a:cubicBezTo>
                  <a:cubicBezTo>
                    <a:pt x="15425" y="3826"/>
                    <a:pt x="15221" y="3622"/>
                    <a:pt x="14977" y="3622"/>
                  </a:cubicBezTo>
                  <a:close/>
                  <a:moveTo>
                    <a:pt x="16320" y="3622"/>
                  </a:moveTo>
                  <a:cubicBezTo>
                    <a:pt x="16076" y="3622"/>
                    <a:pt x="15873" y="3826"/>
                    <a:pt x="15873" y="4070"/>
                  </a:cubicBezTo>
                  <a:cubicBezTo>
                    <a:pt x="15873" y="4314"/>
                    <a:pt x="16076" y="4518"/>
                    <a:pt x="16320" y="4518"/>
                  </a:cubicBezTo>
                  <a:cubicBezTo>
                    <a:pt x="16564" y="4518"/>
                    <a:pt x="16768" y="4314"/>
                    <a:pt x="16768" y="4070"/>
                  </a:cubicBezTo>
                  <a:cubicBezTo>
                    <a:pt x="16768" y="3826"/>
                    <a:pt x="16564" y="3622"/>
                    <a:pt x="16320" y="3622"/>
                  </a:cubicBezTo>
                  <a:close/>
                  <a:moveTo>
                    <a:pt x="367" y="5454"/>
                  </a:moveTo>
                  <a:cubicBezTo>
                    <a:pt x="163" y="5454"/>
                    <a:pt x="1" y="5657"/>
                    <a:pt x="1" y="5861"/>
                  </a:cubicBezTo>
                  <a:cubicBezTo>
                    <a:pt x="1" y="6064"/>
                    <a:pt x="163" y="6227"/>
                    <a:pt x="367" y="6227"/>
                  </a:cubicBezTo>
                  <a:lnTo>
                    <a:pt x="1954" y="6227"/>
                  </a:lnTo>
                  <a:cubicBezTo>
                    <a:pt x="2158" y="6227"/>
                    <a:pt x="2361" y="6064"/>
                    <a:pt x="2361" y="5861"/>
                  </a:cubicBezTo>
                  <a:cubicBezTo>
                    <a:pt x="2361" y="5657"/>
                    <a:pt x="2158" y="5454"/>
                    <a:pt x="1954" y="5454"/>
                  </a:cubicBezTo>
                  <a:close/>
                  <a:moveTo>
                    <a:pt x="3704" y="5454"/>
                  </a:moveTo>
                  <a:cubicBezTo>
                    <a:pt x="3501" y="5454"/>
                    <a:pt x="3338" y="5657"/>
                    <a:pt x="3338" y="5861"/>
                  </a:cubicBezTo>
                  <a:cubicBezTo>
                    <a:pt x="3338" y="6064"/>
                    <a:pt x="3501" y="6227"/>
                    <a:pt x="3704" y="6227"/>
                  </a:cubicBezTo>
                  <a:lnTo>
                    <a:pt x="7855" y="6227"/>
                  </a:lnTo>
                  <a:cubicBezTo>
                    <a:pt x="8059" y="6227"/>
                    <a:pt x="8222" y="6064"/>
                    <a:pt x="8222" y="5861"/>
                  </a:cubicBezTo>
                  <a:cubicBezTo>
                    <a:pt x="8222" y="5657"/>
                    <a:pt x="8059" y="5454"/>
                    <a:pt x="7855" y="5454"/>
                  </a:cubicBezTo>
                  <a:close/>
                  <a:moveTo>
                    <a:pt x="367" y="7285"/>
                  </a:moveTo>
                  <a:cubicBezTo>
                    <a:pt x="163" y="7285"/>
                    <a:pt x="1" y="7448"/>
                    <a:pt x="1" y="7651"/>
                  </a:cubicBezTo>
                  <a:cubicBezTo>
                    <a:pt x="1" y="7855"/>
                    <a:pt x="163" y="8058"/>
                    <a:pt x="367" y="8058"/>
                  </a:cubicBezTo>
                  <a:lnTo>
                    <a:pt x="1954" y="8058"/>
                  </a:lnTo>
                  <a:cubicBezTo>
                    <a:pt x="2158" y="8058"/>
                    <a:pt x="2361" y="7855"/>
                    <a:pt x="2361" y="7651"/>
                  </a:cubicBezTo>
                  <a:cubicBezTo>
                    <a:pt x="2361" y="7448"/>
                    <a:pt x="2158" y="7285"/>
                    <a:pt x="1954" y="7285"/>
                  </a:cubicBezTo>
                  <a:close/>
                  <a:moveTo>
                    <a:pt x="3704" y="7285"/>
                  </a:moveTo>
                  <a:cubicBezTo>
                    <a:pt x="3501" y="7285"/>
                    <a:pt x="3338" y="7448"/>
                    <a:pt x="3338" y="7651"/>
                  </a:cubicBezTo>
                  <a:cubicBezTo>
                    <a:pt x="3338" y="7855"/>
                    <a:pt x="3501" y="8058"/>
                    <a:pt x="3704" y="8058"/>
                  </a:cubicBezTo>
                  <a:lnTo>
                    <a:pt x="7855" y="8058"/>
                  </a:lnTo>
                  <a:cubicBezTo>
                    <a:pt x="8059" y="8058"/>
                    <a:pt x="8222" y="7855"/>
                    <a:pt x="8222" y="7651"/>
                  </a:cubicBezTo>
                  <a:cubicBezTo>
                    <a:pt x="8222" y="7448"/>
                    <a:pt x="8059" y="7285"/>
                    <a:pt x="7855" y="7285"/>
                  </a:cubicBezTo>
                  <a:close/>
                  <a:moveTo>
                    <a:pt x="14204" y="8791"/>
                  </a:moveTo>
                  <a:cubicBezTo>
                    <a:pt x="13960" y="8791"/>
                    <a:pt x="13756" y="8994"/>
                    <a:pt x="13756" y="9239"/>
                  </a:cubicBezTo>
                  <a:cubicBezTo>
                    <a:pt x="13756" y="9483"/>
                    <a:pt x="13960" y="9686"/>
                    <a:pt x="14204" y="9686"/>
                  </a:cubicBezTo>
                  <a:cubicBezTo>
                    <a:pt x="14448" y="9686"/>
                    <a:pt x="14652" y="9483"/>
                    <a:pt x="14652" y="9239"/>
                  </a:cubicBezTo>
                  <a:cubicBezTo>
                    <a:pt x="14652" y="8994"/>
                    <a:pt x="14448" y="8791"/>
                    <a:pt x="14204" y="8791"/>
                  </a:cubicBezTo>
                  <a:close/>
                  <a:moveTo>
                    <a:pt x="15547" y="8791"/>
                  </a:moveTo>
                  <a:cubicBezTo>
                    <a:pt x="15303" y="8791"/>
                    <a:pt x="15099" y="8994"/>
                    <a:pt x="15099" y="9239"/>
                  </a:cubicBezTo>
                  <a:cubicBezTo>
                    <a:pt x="15099" y="9483"/>
                    <a:pt x="15303" y="9686"/>
                    <a:pt x="15547" y="9686"/>
                  </a:cubicBezTo>
                  <a:cubicBezTo>
                    <a:pt x="15791" y="9686"/>
                    <a:pt x="15995" y="9483"/>
                    <a:pt x="15995" y="9239"/>
                  </a:cubicBezTo>
                  <a:cubicBezTo>
                    <a:pt x="15995" y="8994"/>
                    <a:pt x="15791" y="8791"/>
                    <a:pt x="15547" y="8791"/>
                  </a:cubicBezTo>
                  <a:close/>
                  <a:moveTo>
                    <a:pt x="16890" y="8791"/>
                  </a:moveTo>
                  <a:cubicBezTo>
                    <a:pt x="16646" y="8791"/>
                    <a:pt x="16442" y="8994"/>
                    <a:pt x="16442" y="9239"/>
                  </a:cubicBezTo>
                  <a:cubicBezTo>
                    <a:pt x="16442" y="9483"/>
                    <a:pt x="16646" y="9686"/>
                    <a:pt x="16890" y="9686"/>
                  </a:cubicBezTo>
                  <a:cubicBezTo>
                    <a:pt x="17134" y="9686"/>
                    <a:pt x="17338" y="9483"/>
                    <a:pt x="17338" y="9239"/>
                  </a:cubicBezTo>
                  <a:cubicBezTo>
                    <a:pt x="17338" y="8994"/>
                    <a:pt x="17134" y="8791"/>
                    <a:pt x="16890" y="8791"/>
                  </a:cubicBezTo>
                  <a:close/>
                  <a:moveTo>
                    <a:pt x="18233" y="8791"/>
                  </a:moveTo>
                  <a:cubicBezTo>
                    <a:pt x="17989" y="8791"/>
                    <a:pt x="17785" y="8994"/>
                    <a:pt x="17785" y="9239"/>
                  </a:cubicBezTo>
                  <a:cubicBezTo>
                    <a:pt x="17785" y="9483"/>
                    <a:pt x="17989" y="9686"/>
                    <a:pt x="18233" y="9686"/>
                  </a:cubicBezTo>
                  <a:cubicBezTo>
                    <a:pt x="18477" y="9686"/>
                    <a:pt x="18681" y="9483"/>
                    <a:pt x="18681" y="9239"/>
                  </a:cubicBezTo>
                  <a:cubicBezTo>
                    <a:pt x="18681" y="8994"/>
                    <a:pt x="18477" y="8791"/>
                    <a:pt x="18233" y="8791"/>
                  </a:cubicBezTo>
                  <a:close/>
                  <a:moveTo>
                    <a:pt x="19576" y="8791"/>
                  </a:moveTo>
                  <a:cubicBezTo>
                    <a:pt x="19332" y="8791"/>
                    <a:pt x="19128" y="8994"/>
                    <a:pt x="19128" y="9239"/>
                  </a:cubicBezTo>
                  <a:cubicBezTo>
                    <a:pt x="19128" y="9483"/>
                    <a:pt x="19332" y="9686"/>
                    <a:pt x="19576" y="9686"/>
                  </a:cubicBezTo>
                  <a:cubicBezTo>
                    <a:pt x="19820" y="9686"/>
                    <a:pt x="20024" y="9483"/>
                    <a:pt x="20024" y="9239"/>
                  </a:cubicBezTo>
                  <a:cubicBezTo>
                    <a:pt x="20024" y="8994"/>
                    <a:pt x="19820" y="8791"/>
                    <a:pt x="19576" y="8791"/>
                  </a:cubicBezTo>
                  <a:close/>
                  <a:moveTo>
                    <a:pt x="20919" y="8791"/>
                  </a:moveTo>
                  <a:cubicBezTo>
                    <a:pt x="20675" y="8791"/>
                    <a:pt x="20471" y="8994"/>
                    <a:pt x="20471" y="9239"/>
                  </a:cubicBezTo>
                  <a:cubicBezTo>
                    <a:pt x="20471" y="9483"/>
                    <a:pt x="20675" y="9686"/>
                    <a:pt x="20919" y="9686"/>
                  </a:cubicBezTo>
                  <a:cubicBezTo>
                    <a:pt x="21163" y="9686"/>
                    <a:pt x="21367" y="9483"/>
                    <a:pt x="21367" y="9239"/>
                  </a:cubicBezTo>
                  <a:cubicBezTo>
                    <a:pt x="21367" y="8994"/>
                    <a:pt x="21163" y="8791"/>
                    <a:pt x="20919" y="8791"/>
                  </a:cubicBezTo>
                  <a:close/>
                  <a:moveTo>
                    <a:pt x="367" y="9076"/>
                  </a:moveTo>
                  <a:cubicBezTo>
                    <a:pt x="163" y="9076"/>
                    <a:pt x="1" y="9239"/>
                    <a:pt x="1" y="9442"/>
                  </a:cubicBezTo>
                  <a:cubicBezTo>
                    <a:pt x="1" y="9646"/>
                    <a:pt x="163" y="9849"/>
                    <a:pt x="367" y="9849"/>
                  </a:cubicBezTo>
                  <a:lnTo>
                    <a:pt x="1954" y="9849"/>
                  </a:lnTo>
                  <a:cubicBezTo>
                    <a:pt x="2158" y="9849"/>
                    <a:pt x="2361" y="9646"/>
                    <a:pt x="2361" y="9442"/>
                  </a:cubicBezTo>
                  <a:cubicBezTo>
                    <a:pt x="2361" y="9239"/>
                    <a:pt x="2158" y="9076"/>
                    <a:pt x="1954" y="9076"/>
                  </a:cubicBezTo>
                  <a:close/>
                  <a:moveTo>
                    <a:pt x="8669" y="9076"/>
                  </a:moveTo>
                  <a:cubicBezTo>
                    <a:pt x="8425" y="9076"/>
                    <a:pt x="8262" y="9239"/>
                    <a:pt x="8262" y="9442"/>
                  </a:cubicBezTo>
                  <a:cubicBezTo>
                    <a:pt x="8262" y="9646"/>
                    <a:pt x="8425" y="9849"/>
                    <a:pt x="8669" y="9849"/>
                  </a:cubicBezTo>
                  <a:lnTo>
                    <a:pt x="12780" y="9849"/>
                  </a:lnTo>
                  <a:cubicBezTo>
                    <a:pt x="12983" y="9849"/>
                    <a:pt x="13146" y="9646"/>
                    <a:pt x="13146" y="9442"/>
                  </a:cubicBezTo>
                  <a:cubicBezTo>
                    <a:pt x="13146" y="9239"/>
                    <a:pt x="12983" y="9076"/>
                    <a:pt x="12780" y="9076"/>
                  </a:cubicBezTo>
                  <a:close/>
                  <a:moveTo>
                    <a:pt x="367" y="10867"/>
                  </a:moveTo>
                  <a:cubicBezTo>
                    <a:pt x="163" y="10867"/>
                    <a:pt x="1" y="11029"/>
                    <a:pt x="1" y="11233"/>
                  </a:cubicBezTo>
                  <a:cubicBezTo>
                    <a:pt x="1" y="11477"/>
                    <a:pt x="163" y="11640"/>
                    <a:pt x="367" y="11640"/>
                  </a:cubicBezTo>
                  <a:lnTo>
                    <a:pt x="1954" y="11640"/>
                  </a:lnTo>
                  <a:cubicBezTo>
                    <a:pt x="2158" y="11640"/>
                    <a:pt x="2361" y="11477"/>
                    <a:pt x="2361" y="11233"/>
                  </a:cubicBezTo>
                  <a:cubicBezTo>
                    <a:pt x="2361" y="11029"/>
                    <a:pt x="2158" y="10867"/>
                    <a:pt x="1954" y="10867"/>
                  </a:cubicBezTo>
                  <a:close/>
                  <a:moveTo>
                    <a:pt x="8669" y="10867"/>
                  </a:moveTo>
                  <a:cubicBezTo>
                    <a:pt x="8425" y="10867"/>
                    <a:pt x="8262" y="11029"/>
                    <a:pt x="8262" y="11233"/>
                  </a:cubicBezTo>
                  <a:cubicBezTo>
                    <a:pt x="8262" y="11477"/>
                    <a:pt x="8425" y="11640"/>
                    <a:pt x="8669" y="11640"/>
                  </a:cubicBezTo>
                  <a:lnTo>
                    <a:pt x="12780" y="11640"/>
                  </a:lnTo>
                  <a:cubicBezTo>
                    <a:pt x="12983" y="11640"/>
                    <a:pt x="13146" y="11477"/>
                    <a:pt x="13146" y="11233"/>
                  </a:cubicBezTo>
                  <a:cubicBezTo>
                    <a:pt x="13146" y="11029"/>
                    <a:pt x="12983" y="10867"/>
                    <a:pt x="12780" y="10867"/>
                  </a:cubicBezTo>
                  <a:close/>
                  <a:moveTo>
                    <a:pt x="14204" y="12494"/>
                  </a:moveTo>
                  <a:cubicBezTo>
                    <a:pt x="13960" y="12494"/>
                    <a:pt x="13756" y="12698"/>
                    <a:pt x="13756" y="12942"/>
                  </a:cubicBezTo>
                  <a:cubicBezTo>
                    <a:pt x="13756" y="13186"/>
                    <a:pt x="13960" y="13390"/>
                    <a:pt x="14204" y="13390"/>
                  </a:cubicBezTo>
                  <a:cubicBezTo>
                    <a:pt x="14448" y="13390"/>
                    <a:pt x="14652" y="13186"/>
                    <a:pt x="14652" y="12942"/>
                  </a:cubicBezTo>
                  <a:cubicBezTo>
                    <a:pt x="14652" y="12698"/>
                    <a:pt x="14448" y="12494"/>
                    <a:pt x="14204" y="12494"/>
                  </a:cubicBezTo>
                  <a:close/>
                  <a:moveTo>
                    <a:pt x="15547" y="12494"/>
                  </a:moveTo>
                  <a:cubicBezTo>
                    <a:pt x="15303" y="12494"/>
                    <a:pt x="15099" y="12698"/>
                    <a:pt x="15099" y="12942"/>
                  </a:cubicBezTo>
                  <a:cubicBezTo>
                    <a:pt x="15099" y="13186"/>
                    <a:pt x="15303" y="13390"/>
                    <a:pt x="15547" y="13390"/>
                  </a:cubicBezTo>
                  <a:cubicBezTo>
                    <a:pt x="15791" y="13390"/>
                    <a:pt x="15995" y="13186"/>
                    <a:pt x="15995" y="12942"/>
                  </a:cubicBezTo>
                  <a:cubicBezTo>
                    <a:pt x="15995" y="12698"/>
                    <a:pt x="15791" y="12494"/>
                    <a:pt x="15547" y="12494"/>
                  </a:cubicBezTo>
                  <a:close/>
                  <a:moveTo>
                    <a:pt x="16890" y="12494"/>
                  </a:moveTo>
                  <a:cubicBezTo>
                    <a:pt x="16646" y="12494"/>
                    <a:pt x="16442" y="12698"/>
                    <a:pt x="16442" y="12942"/>
                  </a:cubicBezTo>
                  <a:cubicBezTo>
                    <a:pt x="16442" y="13186"/>
                    <a:pt x="16646" y="13390"/>
                    <a:pt x="16890" y="13390"/>
                  </a:cubicBezTo>
                  <a:cubicBezTo>
                    <a:pt x="17134" y="13390"/>
                    <a:pt x="17338" y="13186"/>
                    <a:pt x="17338" y="12942"/>
                  </a:cubicBezTo>
                  <a:cubicBezTo>
                    <a:pt x="17338" y="12698"/>
                    <a:pt x="17134" y="12494"/>
                    <a:pt x="16890" y="12494"/>
                  </a:cubicBezTo>
                  <a:close/>
                  <a:moveTo>
                    <a:pt x="18233" y="12494"/>
                  </a:moveTo>
                  <a:cubicBezTo>
                    <a:pt x="17989" y="12494"/>
                    <a:pt x="17785" y="12698"/>
                    <a:pt x="17785" y="12942"/>
                  </a:cubicBezTo>
                  <a:cubicBezTo>
                    <a:pt x="17785" y="13186"/>
                    <a:pt x="17989" y="13390"/>
                    <a:pt x="18233" y="13390"/>
                  </a:cubicBezTo>
                  <a:cubicBezTo>
                    <a:pt x="18477" y="13390"/>
                    <a:pt x="18681" y="13186"/>
                    <a:pt x="18681" y="12942"/>
                  </a:cubicBezTo>
                  <a:cubicBezTo>
                    <a:pt x="18681" y="12698"/>
                    <a:pt x="18477" y="12494"/>
                    <a:pt x="18233" y="12494"/>
                  </a:cubicBezTo>
                  <a:close/>
                  <a:moveTo>
                    <a:pt x="19576" y="12494"/>
                  </a:moveTo>
                  <a:cubicBezTo>
                    <a:pt x="19332" y="12494"/>
                    <a:pt x="19128" y="12698"/>
                    <a:pt x="19128" y="12942"/>
                  </a:cubicBezTo>
                  <a:cubicBezTo>
                    <a:pt x="19128" y="13186"/>
                    <a:pt x="19332" y="13390"/>
                    <a:pt x="19576" y="13390"/>
                  </a:cubicBezTo>
                  <a:cubicBezTo>
                    <a:pt x="19820" y="13390"/>
                    <a:pt x="20024" y="13186"/>
                    <a:pt x="20024" y="12942"/>
                  </a:cubicBezTo>
                  <a:cubicBezTo>
                    <a:pt x="20024" y="12698"/>
                    <a:pt x="19820" y="12494"/>
                    <a:pt x="19576" y="12494"/>
                  </a:cubicBezTo>
                  <a:close/>
                  <a:moveTo>
                    <a:pt x="20919" y="12494"/>
                  </a:moveTo>
                  <a:cubicBezTo>
                    <a:pt x="20675" y="12494"/>
                    <a:pt x="20471" y="12698"/>
                    <a:pt x="20471" y="12942"/>
                  </a:cubicBezTo>
                  <a:cubicBezTo>
                    <a:pt x="20471" y="13186"/>
                    <a:pt x="20675" y="13390"/>
                    <a:pt x="20919" y="13390"/>
                  </a:cubicBezTo>
                  <a:cubicBezTo>
                    <a:pt x="21163" y="13390"/>
                    <a:pt x="21367" y="13186"/>
                    <a:pt x="21367" y="12942"/>
                  </a:cubicBezTo>
                  <a:cubicBezTo>
                    <a:pt x="21367" y="12698"/>
                    <a:pt x="21163" y="12494"/>
                    <a:pt x="20919" y="12494"/>
                  </a:cubicBezTo>
                  <a:close/>
                  <a:moveTo>
                    <a:pt x="367" y="12657"/>
                  </a:moveTo>
                  <a:cubicBezTo>
                    <a:pt x="163" y="12657"/>
                    <a:pt x="1" y="12820"/>
                    <a:pt x="1" y="13064"/>
                  </a:cubicBezTo>
                  <a:cubicBezTo>
                    <a:pt x="1" y="13268"/>
                    <a:pt x="163" y="13430"/>
                    <a:pt x="367" y="13430"/>
                  </a:cubicBezTo>
                  <a:lnTo>
                    <a:pt x="1954" y="13430"/>
                  </a:lnTo>
                  <a:cubicBezTo>
                    <a:pt x="2158" y="13430"/>
                    <a:pt x="2361" y="13268"/>
                    <a:pt x="2361" y="13064"/>
                  </a:cubicBezTo>
                  <a:cubicBezTo>
                    <a:pt x="2361" y="12820"/>
                    <a:pt x="2158" y="12657"/>
                    <a:pt x="1954" y="12657"/>
                  </a:cubicBezTo>
                  <a:close/>
                  <a:moveTo>
                    <a:pt x="8669" y="12657"/>
                  </a:moveTo>
                  <a:cubicBezTo>
                    <a:pt x="8425" y="12657"/>
                    <a:pt x="8262" y="12820"/>
                    <a:pt x="8262" y="13064"/>
                  </a:cubicBezTo>
                  <a:cubicBezTo>
                    <a:pt x="8262" y="13268"/>
                    <a:pt x="8425" y="13430"/>
                    <a:pt x="8669" y="13430"/>
                  </a:cubicBezTo>
                  <a:lnTo>
                    <a:pt x="12780" y="13430"/>
                  </a:lnTo>
                  <a:cubicBezTo>
                    <a:pt x="12983" y="13430"/>
                    <a:pt x="13146" y="13268"/>
                    <a:pt x="13146" y="13064"/>
                  </a:cubicBezTo>
                  <a:cubicBezTo>
                    <a:pt x="13146" y="12820"/>
                    <a:pt x="12983" y="12657"/>
                    <a:pt x="12780" y="126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35"/>
            <p:cNvSpPr/>
            <p:nvPr/>
          </p:nvSpPr>
          <p:spPr>
            <a:xfrm>
              <a:off x="2692850" y="3672950"/>
              <a:ext cx="551450" cy="352075"/>
            </a:xfrm>
            <a:custGeom>
              <a:avLst/>
              <a:gdLst/>
              <a:ahLst/>
              <a:cxnLst/>
              <a:rect l="l" t="t" r="r" b="b"/>
              <a:pathLst>
                <a:path w="22058" h="14083" extrusionOk="0">
                  <a:moveTo>
                    <a:pt x="2279" y="733"/>
                  </a:moveTo>
                  <a:lnTo>
                    <a:pt x="2320" y="815"/>
                  </a:lnTo>
                  <a:lnTo>
                    <a:pt x="2279" y="855"/>
                  </a:lnTo>
                  <a:lnTo>
                    <a:pt x="692" y="855"/>
                  </a:lnTo>
                  <a:lnTo>
                    <a:pt x="651" y="815"/>
                  </a:lnTo>
                  <a:lnTo>
                    <a:pt x="692" y="733"/>
                  </a:lnTo>
                  <a:close/>
                  <a:moveTo>
                    <a:pt x="8180" y="733"/>
                  </a:moveTo>
                  <a:lnTo>
                    <a:pt x="8221" y="815"/>
                  </a:lnTo>
                  <a:lnTo>
                    <a:pt x="8180" y="855"/>
                  </a:lnTo>
                  <a:lnTo>
                    <a:pt x="4029" y="855"/>
                  </a:lnTo>
                  <a:lnTo>
                    <a:pt x="3988" y="815"/>
                  </a:lnTo>
                  <a:lnTo>
                    <a:pt x="4029" y="733"/>
                  </a:lnTo>
                  <a:close/>
                  <a:moveTo>
                    <a:pt x="9930" y="693"/>
                  </a:moveTo>
                  <a:cubicBezTo>
                    <a:pt x="9971" y="693"/>
                    <a:pt x="10012" y="733"/>
                    <a:pt x="10012" y="815"/>
                  </a:cubicBezTo>
                  <a:cubicBezTo>
                    <a:pt x="10012" y="855"/>
                    <a:pt x="9971" y="896"/>
                    <a:pt x="9930" y="896"/>
                  </a:cubicBezTo>
                  <a:lnTo>
                    <a:pt x="9808" y="815"/>
                  </a:lnTo>
                  <a:lnTo>
                    <a:pt x="9930" y="693"/>
                  </a:lnTo>
                  <a:close/>
                  <a:moveTo>
                    <a:pt x="11273" y="693"/>
                  </a:moveTo>
                  <a:cubicBezTo>
                    <a:pt x="11314" y="693"/>
                    <a:pt x="11355" y="733"/>
                    <a:pt x="11355" y="815"/>
                  </a:cubicBezTo>
                  <a:cubicBezTo>
                    <a:pt x="11355" y="855"/>
                    <a:pt x="11314" y="896"/>
                    <a:pt x="11273" y="896"/>
                  </a:cubicBezTo>
                  <a:lnTo>
                    <a:pt x="11151" y="815"/>
                  </a:lnTo>
                  <a:lnTo>
                    <a:pt x="11273" y="693"/>
                  </a:lnTo>
                  <a:close/>
                  <a:moveTo>
                    <a:pt x="12616" y="693"/>
                  </a:moveTo>
                  <a:cubicBezTo>
                    <a:pt x="12657" y="693"/>
                    <a:pt x="12738" y="733"/>
                    <a:pt x="12738" y="815"/>
                  </a:cubicBezTo>
                  <a:cubicBezTo>
                    <a:pt x="12738" y="855"/>
                    <a:pt x="12657" y="896"/>
                    <a:pt x="12616" y="896"/>
                  </a:cubicBezTo>
                  <a:lnTo>
                    <a:pt x="12494" y="815"/>
                  </a:lnTo>
                  <a:lnTo>
                    <a:pt x="12616" y="693"/>
                  </a:lnTo>
                  <a:close/>
                  <a:moveTo>
                    <a:pt x="13959" y="693"/>
                  </a:moveTo>
                  <a:lnTo>
                    <a:pt x="14081" y="815"/>
                  </a:lnTo>
                  <a:lnTo>
                    <a:pt x="13959" y="896"/>
                  </a:lnTo>
                  <a:cubicBezTo>
                    <a:pt x="13878" y="896"/>
                    <a:pt x="13837" y="855"/>
                    <a:pt x="13837" y="815"/>
                  </a:cubicBezTo>
                  <a:cubicBezTo>
                    <a:pt x="13837" y="733"/>
                    <a:pt x="13878" y="693"/>
                    <a:pt x="13959" y="693"/>
                  </a:cubicBezTo>
                  <a:close/>
                  <a:moveTo>
                    <a:pt x="15302" y="693"/>
                  </a:moveTo>
                  <a:lnTo>
                    <a:pt x="15424" y="815"/>
                  </a:lnTo>
                  <a:lnTo>
                    <a:pt x="15302" y="896"/>
                  </a:lnTo>
                  <a:cubicBezTo>
                    <a:pt x="15262" y="896"/>
                    <a:pt x="15180" y="855"/>
                    <a:pt x="15180" y="815"/>
                  </a:cubicBezTo>
                  <a:cubicBezTo>
                    <a:pt x="15180" y="733"/>
                    <a:pt x="15262" y="693"/>
                    <a:pt x="15302" y="693"/>
                  </a:cubicBezTo>
                  <a:close/>
                  <a:moveTo>
                    <a:pt x="16645" y="693"/>
                  </a:moveTo>
                  <a:lnTo>
                    <a:pt x="16767" y="815"/>
                  </a:lnTo>
                  <a:lnTo>
                    <a:pt x="16645" y="896"/>
                  </a:lnTo>
                  <a:cubicBezTo>
                    <a:pt x="16605" y="896"/>
                    <a:pt x="16523" y="855"/>
                    <a:pt x="16523" y="815"/>
                  </a:cubicBezTo>
                  <a:cubicBezTo>
                    <a:pt x="16523" y="733"/>
                    <a:pt x="16605" y="693"/>
                    <a:pt x="16645" y="693"/>
                  </a:cubicBezTo>
                  <a:close/>
                  <a:moveTo>
                    <a:pt x="692" y="82"/>
                  </a:moveTo>
                  <a:cubicBezTo>
                    <a:pt x="326" y="82"/>
                    <a:pt x="0" y="408"/>
                    <a:pt x="0" y="815"/>
                  </a:cubicBezTo>
                  <a:cubicBezTo>
                    <a:pt x="0" y="1181"/>
                    <a:pt x="326" y="1507"/>
                    <a:pt x="692" y="1507"/>
                  </a:cubicBezTo>
                  <a:lnTo>
                    <a:pt x="2279" y="1507"/>
                  </a:lnTo>
                  <a:cubicBezTo>
                    <a:pt x="2686" y="1507"/>
                    <a:pt x="3012" y="1181"/>
                    <a:pt x="3012" y="815"/>
                  </a:cubicBezTo>
                  <a:cubicBezTo>
                    <a:pt x="3012" y="408"/>
                    <a:pt x="2686" y="82"/>
                    <a:pt x="2279" y="82"/>
                  </a:cubicBezTo>
                  <a:close/>
                  <a:moveTo>
                    <a:pt x="4029" y="82"/>
                  </a:moveTo>
                  <a:cubicBezTo>
                    <a:pt x="3622" y="82"/>
                    <a:pt x="3297" y="408"/>
                    <a:pt x="3297" y="815"/>
                  </a:cubicBezTo>
                  <a:cubicBezTo>
                    <a:pt x="3297" y="1181"/>
                    <a:pt x="3622" y="1507"/>
                    <a:pt x="4029" y="1507"/>
                  </a:cubicBezTo>
                  <a:lnTo>
                    <a:pt x="8180" y="1507"/>
                  </a:lnTo>
                  <a:cubicBezTo>
                    <a:pt x="8547" y="1507"/>
                    <a:pt x="8872" y="1181"/>
                    <a:pt x="8872" y="815"/>
                  </a:cubicBezTo>
                  <a:cubicBezTo>
                    <a:pt x="8872" y="408"/>
                    <a:pt x="8547" y="82"/>
                    <a:pt x="8180" y="82"/>
                  </a:cubicBezTo>
                  <a:close/>
                  <a:moveTo>
                    <a:pt x="9930" y="1"/>
                  </a:moveTo>
                  <a:cubicBezTo>
                    <a:pt x="9483" y="1"/>
                    <a:pt x="9116" y="367"/>
                    <a:pt x="9116" y="815"/>
                  </a:cubicBezTo>
                  <a:cubicBezTo>
                    <a:pt x="9116" y="1222"/>
                    <a:pt x="9483" y="1588"/>
                    <a:pt x="9930" y="1588"/>
                  </a:cubicBezTo>
                  <a:cubicBezTo>
                    <a:pt x="10194" y="1588"/>
                    <a:pt x="10441" y="1434"/>
                    <a:pt x="10582" y="1214"/>
                  </a:cubicBezTo>
                  <a:lnTo>
                    <a:pt x="10582" y="1214"/>
                  </a:lnTo>
                  <a:cubicBezTo>
                    <a:pt x="10726" y="1434"/>
                    <a:pt x="10983" y="1588"/>
                    <a:pt x="11273" y="1588"/>
                  </a:cubicBezTo>
                  <a:cubicBezTo>
                    <a:pt x="11537" y="1588"/>
                    <a:pt x="11784" y="1434"/>
                    <a:pt x="11925" y="1214"/>
                  </a:cubicBezTo>
                  <a:lnTo>
                    <a:pt x="11925" y="1214"/>
                  </a:lnTo>
                  <a:cubicBezTo>
                    <a:pt x="12069" y="1434"/>
                    <a:pt x="12326" y="1588"/>
                    <a:pt x="12616" y="1588"/>
                  </a:cubicBezTo>
                  <a:cubicBezTo>
                    <a:pt x="12914" y="1588"/>
                    <a:pt x="13158" y="1426"/>
                    <a:pt x="13288" y="1197"/>
                  </a:cubicBezTo>
                  <a:lnTo>
                    <a:pt x="13288" y="1197"/>
                  </a:lnTo>
                  <a:cubicBezTo>
                    <a:pt x="13418" y="1426"/>
                    <a:pt x="13661" y="1588"/>
                    <a:pt x="13959" y="1588"/>
                  </a:cubicBezTo>
                  <a:cubicBezTo>
                    <a:pt x="14257" y="1588"/>
                    <a:pt x="14501" y="1426"/>
                    <a:pt x="14631" y="1197"/>
                  </a:cubicBezTo>
                  <a:lnTo>
                    <a:pt x="14631" y="1197"/>
                  </a:lnTo>
                  <a:cubicBezTo>
                    <a:pt x="14761" y="1426"/>
                    <a:pt x="15004" y="1588"/>
                    <a:pt x="15302" y="1588"/>
                  </a:cubicBezTo>
                  <a:cubicBezTo>
                    <a:pt x="15600" y="1588"/>
                    <a:pt x="15844" y="1426"/>
                    <a:pt x="15974" y="1197"/>
                  </a:cubicBezTo>
                  <a:lnTo>
                    <a:pt x="15974" y="1197"/>
                  </a:lnTo>
                  <a:cubicBezTo>
                    <a:pt x="16104" y="1426"/>
                    <a:pt x="16347" y="1588"/>
                    <a:pt x="16645" y="1588"/>
                  </a:cubicBezTo>
                  <a:cubicBezTo>
                    <a:pt x="17093" y="1588"/>
                    <a:pt x="17459" y="1222"/>
                    <a:pt x="17459" y="815"/>
                  </a:cubicBezTo>
                  <a:cubicBezTo>
                    <a:pt x="17459" y="367"/>
                    <a:pt x="17093" y="1"/>
                    <a:pt x="16645" y="1"/>
                  </a:cubicBezTo>
                  <a:cubicBezTo>
                    <a:pt x="16347" y="1"/>
                    <a:pt x="16104" y="163"/>
                    <a:pt x="15974" y="403"/>
                  </a:cubicBezTo>
                  <a:lnTo>
                    <a:pt x="15974" y="403"/>
                  </a:lnTo>
                  <a:cubicBezTo>
                    <a:pt x="15844" y="163"/>
                    <a:pt x="15600" y="1"/>
                    <a:pt x="15302" y="1"/>
                  </a:cubicBezTo>
                  <a:cubicBezTo>
                    <a:pt x="15004" y="1"/>
                    <a:pt x="14761" y="163"/>
                    <a:pt x="14631" y="403"/>
                  </a:cubicBezTo>
                  <a:lnTo>
                    <a:pt x="14631" y="403"/>
                  </a:lnTo>
                  <a:cubicBezTo>
                    <a:pt x="14501" y="163"/>
                    <a:pt x="14257" y="1"/>
                    <a:pt x="13959" y="1"/>
                  </a:cubicBezTo>
                  <a:cubicBezTo>
                    <a:pt x="13661" y="1"/>
                    <a:pt x="13418" y="163"/>
                    <a:pt x="13288" y="403"/>
                  </a:cubicBezTo>
                  <a:lnTo>
                    <a:pt x="13288" y="403"/>
                  </a:lnTo>
                  <a:cubicBezTo>
                    <a:pt x="13158" y="163"/>
                    <a:pt x="12914" y="1"/>
                    <a:pt x="12616" y="1"/>
                  </a:cubicBezTo>
                  <a:cubicBezTo>
                    <a:pt x="12326" y="1"/>
                    <a:pt x="12069" y="155"/>
                    <a:pt x="11925" y="386"/>
                  </a:cubicBezTo>
                  <a:lnTo>
                    <a:pt x="11925" y="386"/>
                  </a:lnTo>
                  <a:cubicBezTo>
                    <a:pt x="11784" y="155"/>
                    <a:pt x="11537" y="1"/>
                    <a:pt x="11273" y="1"/>
                  </a:cubicBezTo>
                  <a:cubicBezTo>
                    <a:pt x="10983" y="1"/>
                    <a:pt x="10726" y="155"/>
                    <a:pt x="10582" y="386"/>
                  </a:cubicBezTo>
                  <a:lnTo>
                    <a:pt x="10582" y="386"/>
                  </a:lnTo>
                  <a:cubicBezTo>
                    <a:pt x="10441" y="155"/>
                    <a:pt x="10194" y="1"/>
                    <a:pt x="9930" y="1"/>
                  </a:cubicBezTo>
                  <a:close/>
                  <a:moveTo>
                    <a:pt x="2279" y="2524"/>
                  </a:moveTo>
                  <a:lnTo>
                    <a:pt x="2320" y="2605"/>
                  </a:lnTo>
                  <a:lnTo>
                    <a:pt x="2279" y="2646"/>
                  </a:lnTo>
                  <a:lnTo>
                    <a:pt x="692" y="2646"/>
                  </a:lnTo>
                  <a:lnTo>
                    <a:pt x="651" y="2605"/>
                  </a:lnTo>
                  <a:lnTo>
                    <a:pt x="692" y="2524"/>
                  </a:lnTo>
                  <a:close/>
                  <a:moveTo>
                    <a:pt x="8180" y="2524"/>
                  </a:moveTo>
                  <a:lnTo>
                    <a:pt x="8221" y="2605"/>
                  </a:lnTo>
                  <a:lnTo>
                    <a:pt x="8180" y="2646"/>
                  </a:lnTo>
                  <a:lnTo>
                    <a:pt x="4029" y="2646"/>
                  </a:lnTo>
                  <a:lnTo>
                    <a:pt x="3988" y="2605"/>
                  </a:lnTo>
                  <a:lnTo>
                    <a:pt x="4029" y="2524"/>
                  </a:lnTo>
                  <a:close/>
                  <a:moveTo>
                    <a:pt x="692" y="1873"/>
                  </a:moveTo>
                  <a:cubicBezTo>
                    <a:pt x="326" y="1873"/>
                    <a:pt x="0" y="2198"/>
                    <a:pt x="0" y="2605"/>
                  </a:cubicBezTo>
                  <a:cubicBezTo>
                    <a:pt x="0" y="3012"/>
                    <a:pt x="326" y="3338"/>
                    <a:pt x="692" y="3338"/>
                  </a:cubicBezTo>
                  <a:lnTo>
                    <a:pt x="2279" y="3338"/>
                  </a:lnTo>
                  <a:cubicBezTo>
                    <a:pt x="2686" y="3297"/>
                    <a:pt x="3012" y="3012"/>
                    <a:pt x="3012" y="2605"/>
                  </a:cubicBezTo>
                  <a:cubicBezTo>
                    <a:pt x="3012" y="2198"/>
                    <a:pt x="2686" y="1873"/>
                    <a:pt x="2279" y="1873"/>
                  </a:cubicBezTo>
                  <a:close/>
                  <a:moveTo>
                    <a:pt x="4029" y="1873"/>
                  </a:moveTo>
                  <a:cubicBezTo>
                    <a:pt x="3622" y="1873"/>
                    <a:pt x="3297" y="2198"/>
                    <a:pt x="3297" y="2605"/>
                  </a:cubicBezTo>
                  <a:cubicBezTo>
                    <a:pt x="3297" y="3012"/>
                    <a:pt x="3622" y="3297"/>
                    <a:pt x="4029" y="3338"/>
                  </a:cubicBezTo>
                  <a:lnTo>
                    <a:pt x="8180" y="3338"/>
                  </a:lnTo>
                  <a:cubicBezTo>
                    <a:pt x="8547" y="3297"/>
                    <a:pt x="8872" y="3012"/>
                    <a:pt x="8872" y="2605"/>
                  </a:cubicBezTo>
                  <a:cubicBezTo>
                    <a:pt x="8872" y="2198"/>
                    <a:pt x="8547" y="1873"/>
                    <a:pt x="8180" y="1873"/>
                  </a:cubicBezTo>
                  <a:close/>
                  <a:moveTo>
                    <a:pt x="2279" y="4355"/>
                  </a:moveTo>
                  <a:lnTo>
                    <a:pt x="2320" y="4396"/>
                  </a:lnTo>
                  <a:lnTo>
                    <a:pt x="2279" y="4437"/>
                  </a:lnTo>
                  <a:lnTo>
                    <a:pt x="692" y="4437"/>
                  </a:lnTo>
                  <a:lnTo>
                    <a:pt x="651" y="4396"/>
                  </a:lnTo>
                  <a:lnTo>
                    <a:pt x="692" y="4355"/>
                  </a:lnTo>
                  <a:close/>
                  <a:moveTo>
                    <a:pt x="8180" y="4355"/>
                  </a:moveTo>
                  <a:lnTo>
                    <a:pt x="8221" y="4396"/>
                  </a:lnTo>
                  <a:lnTo>
                    <a:pt x="8180" y="4437"/>
                  </a:lnTo>
                  <a:lnTo>
                    <a:pt x="4029" y="4437"/>
                  </a:lnTo>
                  <a:lnTo>
                    <a:pt x="3988" y="4396"/>
                  </a:lnTo>
                  <a:lnTo>
                    <a:pt x="4029" y="4355"/>
                  </a:lnTo>
                  <a:close/>
                  <a:moveTo>
                    <a:pt x="9930" y="4274"/>
                  </a:moveTo>
                  <a:cubicBezTo>
                    <a:pt x="9971" y="4274"/>
                    <a:pt x="10012" y="4315"/>
                    <a:pt x="10012" y="4396"/>
                  </a:cubicBezTo>
                  <a:cubicBezTo>
                    <a:pt x="10012" y="4437"/>
                    <a:pt x="9971" y="4478"/>
                    <a:pt x="9930" y="4478"/>
                  </a:cubicBezTo>
                  <a:lnTo>
                    <a:pt x="9808" y="4396"/>
                  </a:lnTo>
                  <a:lnTo>
                    <a:pt x="9930" y="4274"/>
                  </a:lnTo>
                  <a:close/>
                  <a:moveTo>
                    <a:pt x="11273" y="4274"/>
                  </a:moveTo>
                  <a:cubicBezTo>
                    <a:pt x="11314" y="4274"/>
                    <a:pt x="11355" y="4315"/>
                    <a:pt x="11355" y="4396"/>
                  </a:cubicBezTo>
                  <a:cubicBezTo>
                    <a:pt x="11355" y="4437"/>
                    <a:pt x="11314" y="4478"/>
                    <a:pt x="11273" y="4478"/>
                  </a:cubicBezTo>
                  <a:lnTo>
                    <a:pt x="11151" y="4396"/>
                  </a:lnTo>
                  <a:lnTo>
                    <a:pt x="11273" y="4274"/>
                  </a:lnTo>
                  <a:close/>
                  <a:moveTo>
                    <a:pt x="12616" y="4274"/>
                  </a:moveTo>
                  <a:cubicBezTo>
                    <a:pt x="12657" y="4274"/>
                    <a:pt x="12738" y="4315"/>
                    <a:pt x="12738" y="4396"/>
                  </a:cubicBezTo>
                  <a:cubicBezTo>
                    <a:pt x="12738" y="4437"/>
                    <a:pt x="12657" y="4478"/>
                    <a:pt x="12616" y="4478"/>
                  </a:cubicBezTo>
                  <a:lnTo>
                    <a:pt x="12494" y="4396"/>
                  </a:lnTo>
                  <a:lnTo>
                    <a:pt x="12616" y="4274"/>
                  </a:lnTo>
                  <a:close/>
                  <a:moveTo>
                    <a:pt x="13959" y="4274"/>
                  </a:moveTo>
                  <a:lnTo>
                    <a:pt x="14081" y="4396"/>
                  </a:lnTo>
                  <a:lnTo>
                    <a:pt x="13959" y="4478"/>
                  </a:lnTo>
                  <a:cubicBezTo>
                    <a:pt x="13878" y="4478"/>
                    <a:pt x="13837" y="4437"/>
                    <a:pt x="13837" y="4396"/>
                  </a:cubicBezTo>
                  <a:cubicBezTo>
                    <a:pt x="13837" y="4315"/>
                    <a:pt x="13878" y="4274"/>
                    <a:pt x="13959" y="4274"/>
                  </a:cubicBezTo>
                  <a:close/>
                  <a:moveTo>
                    <a:pt x="15302" y="4274"/>
                  </a:moveTo>
                  <a:lnTo>
                    <a:pt x="15424" y="4396"/>
                  </a:lnTo>
                  <a:lnTo>
                    <a:pt x="15302" y="4478"/>
                  </a:lnTo>
                  <a:cubicBezTo>
                    <a:pt x="15262" y="4478"/>
                    <a:pt x="15180" y="4437"/>
                    <a:pt x="15180" y="4396"/>
                  </a:cubicBezTo>
                  <a:cubicBezTo>
                    <a:pt x="15180" y="4315"/>
                    <a:pt x="15262" y="4274"/>
                    <a:pt x="15302" y="4274"/>
                  </a:cubicBezTo>
                  <a:close/>
                  <a:moveTo>
                    <a:pt x="16645" y="4274"/>
                  </a:moveTo>
                  <a:lnTo>
                    <a:pt x="16767" y="4396"/>
                  </a:lnTo>
                  <a:lnTo>
                    <a:pt x="16645" y="4478"/>
                  </a:lnTo>
                  <a:cubicBezTo>
                    <a:pt x="16605" y="4478"/>
                    <a:pt x="16523" y="4437"/>
                    <a:pt x="16523" y="4396"/>
                  </a:cubicBezTo>
                  <a:cubicBezTo>
                    <a:pt x="16523" y="4315"/>
                    <a:pt x="16605" y="4274"/>
                    <a:pt x="16645" y="4274"/>
                  </a:cubicBezTo>
                  <a:close/>
                  <a:moveTo>
                    <a:pt x="692" y="3664"/>
                  </a:moveTo>
                  <a:cubicBezTo>
                    <a:pt x="326" y="3664"/>
                    <a:pt x="0" y="3989"/>
                    <a:pt x="0" y="4396"/>
                  </a:cubicBezTo>
                  <a:cubicBezTo>
                    <a:pt x="0" y="4803"/>
                    <a:pt x="326" y="5129"/>
                    <a:pt x="692" y="5129"/>
                  </a:cubicBezTo>
                  <a:lnTo>
                    <a:pt x="2279" y="5129"/>
                  </a:lnTo>
                  <a:cubicBezTo>
                    <a:pt x="2686" y="5129"/>
                    <a:pt x="3012" y="4803"/>
                    <a:pt x="3012" y="4396"/>
                  </a:cubicBezTo>
                  <a:cubicBezTo>
                    <a:pt x="3012" y="3989"/>
                    <a:pt x="2686" y="3664"/>
                    <a:pt x="2279" y="3664"/>
                  </a:cubicBezTo>
                  <a:close/>
                  <a:moveTo>
                    <a:pt x="4029" y="3664"/>
                  </a:moveTo>
                  <a:cubicBezTo>
                    <a:pt x="3622" y="3664"/>
                    <a:pt x="3297" y="3989"/>
                    <a:pt x="3297" y="4396"/>
                  </a:cubicBezTo>
                  <a:cubicBezTo>
                    <a:pt x="3297" y="4803"/>
                    <a:pt x="3622" y="5129"/>
                    <a:pt x="4029" y="5129"/>
                  </a:cubicBezTo>
                  <a:lnTo>
                    <a:pt x="8180" y="5129"/>
                  </a:lnTo>
                  <a:cubicBezTo>
                    <a:pt x="8547" y="5129"/>
                    <a:pt x="8872" y="4803"/>
                    <a:pt x="8872" y="4396"/>
                  </a:cubicBezTo>
                  <a:cubicBezTo>
                    <a:pt x="8872" y="3989"/>
                    <a:pt x="8547" y="3664"/>
                    <a:pt x="8180" y="3664"/>
                  </a:cubicBezTo>
                  <a:close/>
                  <a:moveTo>
                    <a:pt x="9930" y="3582"/>
                  </a:moveTo>
                  <a:cubicBezTo>
                    <a:pt x="9483" y="3582"/>
                    <a:pt x="9116" y="3948"/>
                    <a:pt x="9116" y="4396"/>
                  </a:cubicBezTo>
                  <a:cubicBezTo>
                    <a:pt x="9116" y="4844"/>
                    <a:pt x="9483" y="5169"/>
                    <a:pt x="9930" y="5169"/>
                  </a:cubicBezTo>
                  <a:cubicBezTo>
                    <a:pt x="10191" y="5169"/>
                    <a:pt x="10435" y="5019"/>
                    <a:pt x="10576" y="4804"/>
                  </a:cubicBezTo>
                  <a:lnTo>
                    <a:pt x="10576" y="4804"/>
                  </a:lnTo>
                  <a:cubicBezTo>
                    <a:pt x="10719" y="5028"/>
                    <a:pt x="10979" y="5169"/>
                    <a:pt x="11273" y="5169"/>
                  </a:cubicBezTo>
                  <a:cubicBezTo>
                    <a:pt x="11534" y="5169"/>
                    <a:pt x="11778" y="5019"/>
                    <a:pt x="11919" y="4804"/>
                  </a:cubicBezTo>
                  <a:lnTo>
                    <a:pt x="11919" y="4804"/>
                  </a:lnTo>
                  <a:cubicBezTo>
                    <a:pt x="12062" y="5028"/>
                    <a:pt x="12322" y="5169"/>
                    <a:pt x="12616" y="5169"/>
                  </a:cubicBezTo>
                  <a:cubicBezTo>
                    <a:pt x="12910" y="5169"/>
                    <a:pt x="13152" y="5011"/>
                    <a:pt x="13283" y="4788"/>
                  </a:cubicBezTo>
                  <a:lnTo>
                    <a:pt x="13283" y="4788"/>
                  </a:lnTo>
                  <a:cubicBezTo>
                    <a:pt x="13411" y="5021"/>
                    <a:pt x="13657" y="5169"/>
                    <a:pt x="13959" y="5169"/>
                  </a:cubicBezTo>
                  <a:cubicBezTo>
                    <a:pt x="14261" y="5169"/>
                    <a:pt x="14507" y="5021"/>
                    <a:pt x="14636" y="4788"/>
                  </a:cubicBezTo>
                  <a:lnTo>
                    <a:pt x="14636" y="4788"/>
                  </a:lnTo>
                  <a:cubicBezTo>
                    <a:pt x="14767" y="5011"/>
                    <a:pt x="15008" y="5169"/>
                    <a:pt x="15302" y="5169"/>
                  </a:cubicBezTo>
                  <a:cubicBezTo>
                    <a:pt x="15604" y="5169"/>
                    <a:pt x="15850" y="5021"/>
                    <a:pt x="15979" y="4788"/>
                  </a:cubicBezTo>
                  <a:lnTo>
                    <a:pt x="15979" y="4788"/>
                  </a:lnTo>
                  <a:cubicBezTo>
                    <a:pt x="16110" y="5011"/>
                    <a:pt x="16351" y="5169"/>
                    <a:pt x="16645" y="5169"/>
                  </a:cubicBezTo>
                  <a:cubicBezTo>
                    <a:pt x="17093" y="5169"/>
                    <a:pt x="17459" y="4844"/>
                    <a:pt x="17459" y="4396"/>
                  </a:cubicBezTo>
                  <a:cubicBezTo>
                    <a:pt x="17459" y="3948"/>
                    <a:pt x="17093" y="3582"/>
                    <a:pt x="16645" y="3582"/>
                  </a:cubicBezTo>
                  <a:cubicBezTo>
                    <a:pt x="16347" y="3582"/>
                    <a:pt x="16104" y="3744"/>
                    <a:pt x="15974" y="3985"/>
                  </a:cubicBezTo>
                  <a:lnTo>
                    <a:pt x="15974" y="3985"/>
                  </a:lnTo>
                  <a:cubicBezTo>
                    <a:pt x="15844" y="3744"/>
                    <a:pt x="15600" y="3582"/>
                    <a:pt x="15302" y="3582"/>
                  </a:cubicBezTo>
                  <a:cubicBezTo>
                    <a:pt x="15004" y="3582"/>
                    <a:pt x="14761" y="3744"/>
                    <a:pt x="14631" y="3985"/>
                  </a:cubicBezTo>
                  <a:lnTo>
                    <a:pt x="14631" y="3985"/>
                  </a:lnTo>
                  <a:cubicBezTo>
                    <a:pt x="14501" y="3744"/>
                    <a:pt x="14257" y="3582"/>
                    <a:pt x="13959" y="3582"/>
                  </a:cubicBezTo>
                  <a:cubicBezTo>
                    <a:pt x="13661" y="3582"/>
                    <a:pt x="13418" y="3744"/>
                    <a:pt x="13288" y="3985"/>
                  </a:cubicBezTo>
                  <a:lnTo>
                    <a:pt x="13288" y="3985"/>
                  </a:lnTo>
                  <a:cubicBezTo>
                    <a:pt x="13158" y="3744"/>
                    <a:pt x="12914" y="3582"/>
                    <a:pt x="12616" y="3582"/>
                  </a:cubicBezTo>
                  <a:cubicBezTo>
                    <a:pt x="12326" y="3582"/>
                    <a:pt x="12069" y="3737"/>
                    <a:pt x="11925" y="3967"/>
                  </a:cubicBezTo>
                  <a:lnTo>
                    <a:pt x="11925" y="3967"/>
                  </a:lnTo>
                  <a:cubicBezTo>
                    <a:pt x="11784" y="3737"/>
                    <a:pt x="11537" y="3582"/>
                    <a:pt x="11273" y="3582"/>
                  </a:cubicBezTo>
                  <a:cubicBezTo>
                    <a:pt x="10983" y="3582"/>
                    <a:pt x="10726" y="3737"/>
                    <a:pt x="10582" y="3967"/>
                  </a:cubicBezTo>
                  <a:lnTo>
                    <a:pt x="10582" y="3967"/>
                  </a:lnTo>
                  <a:cubicBezTo>
                    <a:pt x="10441" y="3737"/>
                    <a:pt x="10194" y="3582"/>
                    <a:pt x="9930" y="3582"/>
                  </a:cubicBezTo>
                  <a:close/>
                  <a:moveTo>
                    <a:pt x="2279" y="6146"/>
                  </a:moveTo>
                  <a:lnTo>
                    <a:pt x="2320" y="6187"/>
                  </a:lnTo>
                  <a:lnTo>
                    <a:pt x="2279" y="6228"/>
                  </a:lnTo>
                  <a:lnTo>
                    <a:pt x="692" y="6228"/>
                  </a:lnTo>
                  <a:lnTo>
                    <a:pt x="651" y="6187"/>
                  </a:lnTo>
                  <a:lnTo>
                    <a:pt x="692" y="6146"/>
                  </a:lnTo>
                  <a:close/>
                  <a:moveTo>
                    <a:pt x="8180" y="6146"/>
                  </a:moveTo>
                  <a:lnTo>
                    <a:pt x="8221" y="6187"/>
                  </a:lnTo>
                  <a:lnTo>
                    <a:pt x="8180" y="6228"/>
                  </a:lnTo>
                  <a:lnTo>
                    <a:pt x="4029" y="6228"/>
                  </a:lnTo>
                  <a:lnTo>
                    <a:pt x="3988" y="6187"/>
                  </a:lnTo>
                  <a:lnTo>
                    <a:pt x="4029" y="6146"/>
                  </a:lnTo>
                  <a:close/>
                  <a:moveTo>
                    <a:pt x="692" y="5454"/>
                  </a:moveTo>
                  <a:cubicBezTo>
                    <a:pt x="326" y="5454"/>
                    <a:pt x="0" y="5780"/>
                    <a:pt x="0" y="6187"/>
                  </a:cubicBezTo>
                  <a:cubicBezTo>
                    <a:pt x="0" y="6594"/>
                    <a:pt x="326" y="6919"/>
                    <a:pt x="692" y="6919"/>
                  </a:cubicBezTo>
                  <a:lnTo>
                    <a:pt x="2279" y="6919"/>
                  </a:lnTo>
                  <a:cubicBezTo>
                    <a:pt x="2686" y="6919"/>
                    <a:pt x="3012" y="6594"/>
                    <a:pt x="3012" y="6187"/>
                  </a:cubicBezTo>
                  <a:cubicBezTo>
                    <a:pt x="3012" y="5780"/>
                    <a:pt x="2686" y="5454"/>
                    <a:pt x="2279" y="5454"/>
                  </a:cubicBezTo>
                  <a:close/>
                  <a:moveTo>
                    <a:pt x="4029" y="5454"/>
                  </a:moveTo>
                  <a:cubicBezTo>
                    <a:pt x="3622" y="5454"/>
                    <a:pt x="3297" y="5780"/>
                    <a:pt x="3297" y="6187"/>
                  </a:cubicBezTo>
                  <a:cubicBezTo>
                    <a:pt x="3297" y="6594"/>
                    <a:pt x="3622" y="6919"/>
                    <a:pt x="4029" y="6919"/>
                  </a:cubicBezTo>
                  <a:lnTo>
                    <a:pt x="8180" y="6919"/>
                  </a:lnTo>
                  <a:cubicBezTo>
                    <a:pt x="8547" y="6919"/>
                    <a:pt x="8872" y="6594"/>
                    <a:pt x="8872" y="6187"/>
                  </a:cubicBezTo>
                  <a:cubicBezTo>
                    <a:pt x="8872" y="5780"/>
                    <a:pt x="8547" y="5454"/>
                    <a:pt x="8180" y="5454"/>
                  </a:cubicBezTo>
                  <a:close/>
                  <a:moveTo>
                    <a:pt x="2279" y="7937"/>
                  </a:moveTo>
                  <a:lnTo>
                    <a:pt x="2320" y="7977"/>
                  </a:lnTo>
                  <a:lnTo>
                    <a:pt x="2279" y="8018"/>
                  </a:lnTo>
                  <a:lnTo>
                    <a:pt x="692" y="8018"/>
                  </a:lnTo>
                  <a:lnTo>
                    <a:pt x="651" y="7977"/>
                  </a:lnTo>
                  <a:lnTo>
                    <a:pt x="692" y="7937"/>
                  </a:lnTo>
                  <a:close/>
                  <a:moveTo>
                    <a:pt x="8180" y="7937"/>
                  </a:moveTo>
                  <a:lnTo>
                    <a:pt x="8221" y="7977"/>
                  </a:lnTo>
                  <a:lnTo>
                    <a:pt x="8180" y="8018"/>
                  </a:lnTo>
                  <a:lnTo>
                    <a:pt x="4029" y="8018"/>
                  </a:lnTo>
                  <a:lnTo>
                    <a:pt x="3988" y="7977"/>
                  </a:lnTo>
                  <a:lnTo>
                    <a:pt x="4029" y="7937"/>
                  </a:lnTo>
                  <a:close/>
                  <a:moveTo>
                    <a:pt x="692" y="7245"/>
                  </a:moveTo>
                  <a:cubicBezTo>
                    <a:pt x="326" y="7245"/>
                    <a:pt x="0" y="7571"/>
                    <a:pt x="0" y="7977"/>
                  </a:cubicBezTo>
                  <a:cubicBezTo>
                    <a:pt x="0" y="8384"/>
                    <a:pt x="326" y="8710"/>
                    <a:pt x="692" y="8710"/>
                  </a:cubicBezTo>
                  <a:lnTo>
                    <a:pt x="2279" y="8710"/>
                  </a:lnTo>
                  <a:cubicBezTo>
                    <a:pt x="2686" y="8710"/>
                    <a:pt x="3012" y="8384"/>
                    <a:pt x="3012" y="7977"/>
                  </a:cubicBezTo>
                  <a:cubicBezTo>
                    <a:pt x="3012" y="7571"/>
                    <a:pt x="2686" y="7245"/>
                    <a:pt x="2279" y="7245"/>
                  </a:cubicBezTo>
                  <a:close/>
                  <a:moveTo>
                    <a:pt x="4029" y="7245"/>
                  </a:moveTo>
                  <a:cubicBezTo>
                    <a:pt x="3622" y="7245"/>
                    <a:pt x="3297" y="7571"/>
                    <a:pt x="3297" y="7977"/>
                  </a:cubicBezTo>
                  <a:cubicBezTo>
                    <a:pt x="3297" y="8384"/>
                    <a:pt x="3622" y="8710"/>
                    <a:pt x="4029" y="8710"/>
                  </a:cubicBezTo>
                  <a:lnTo>
                    <a:pt x="8180" y="8710"/>
                  </a:lnTo>
                  <a:cubicBezTo>
                    <a:pt x="8547" y="8710"/>
                    <a:pt x="8872" y="8384"/>
                    <a:pt x="8872" y="7977"/>
                  </a:cubicBezTo>
                  <a:cubicBezTo>
                    <a:pt x="8872" y="7571"/>
                    <a:pt x="8547" y="7245"/>
                    <a:pt x="8180" y="7245"/>
                  </a:cubicBezTo>
                  <a:close/>
                  <a:moveTo>
                    <a:pt x="14529" y="9443"/>
                  </a:moveTo>
                  <a:cubicBezTo>
                    <a:pt x="14570" y="9443"/>
                    <a:pt x="14610" y="9483"/>
                    <a:pt x="14610" y="9565"/>
                  </a:cubicBezTo>
                  <a:cubicBezTo>
                    <a:pt x="14610" y="9605"/>
                    <a:pt x="14570" y="9646"/>
                    <a:pt x="14529" y="9646"/>
                  </a:cubicBezTo>
                  <a:lnTo>
                    <a:pt x="14407" y="9565"/>
                  </a:lnTo>
                  <a:lnTo>
                    <a:pt x="14529" y="9443"/>
                  </a:lnTo>
                  <a:close/>
                  <a:moveTo>
                    <a:pt x="15872" y="9443"/>
                  </a:moveTo>
                  <a:cubicBezTo>
                    <a:pt x="15913" y="9443"/>
                    <a:pt x="15994" y="9483"/>
                    <a:pt x="15994" y="9565"/>
                  </a:cubicBezTo>
                  <a:cubicBezTo>
                    <a:pt x="15994" y="9605"/>
                    <a:pt x="15913" y="9646"/>
                    <a:pt x="15872" y="9646"/>
                  </a:cubicBezTo>
                  <a:lnTo>
                    <a:pt x="15750" y="9565"/>
                  </a:lnTo>
                  <a:lnTo>
                    <a:pt x="15872" y="9443"/>
                  </a:lnTo>
                  <a:close/>
                  <a:moveTo>
                    <a:pt x="17215" y="9443"/>
                  </a:moveTo>
                  <a:cubicBezTo>
                    <a:pt x="17256" y="9443"/>
                    <a:pt x="17337" y="9483"/>
                    <a:pt x="17337" y="9565"/>
                  </a:cubicBezTo>
                  <a:cubicBezTo>
                    <a:pt x="17337" y="9605"/>
                    <a:pt x="17256" y="9646"/>
                    <a:pt x="17215" y="9646"/>
                  </a:cubicBezTo>
                  <a:lnTo>
                    <a:pt x="17093" y="9565"/>
                  </a:lnTo>
                  <a:lnTo>
                    <a:pt x="17215" y="9443"/>
                  </a:lnTo>
                  <a:close/>
                  <a:moveTo>
                    <a:pt x="18558" y="9443"/>
                  </a:moveTo>
                  <a:cubicBezTo>
                    <a:pt x="18639" y="9443"/>
                    <a:pt x="18680" y="9483"/>
                    <a:pt x="18680" y="9565"/>
                  </a:cubicBezTo>
                  <a:cubicBezTo>
                    <a:pt x="18680" y="9605"/>
                    <a:pt x="18639" y="9646"/>
                    <a:pt x="18558" y="9646"/>
                  </a:cubicBezTo>
                  <a:lnTo>
                    <a:pt x="18436" y="9565"/>
                  </a:lnTo>
                  <a:lnTo>
                    <a:pt x="18558" y="9443"/>
                  </a:lnTo>
                  <a:close/>
                  <a:moveTo>
                    <a:pt x="19901" y="9443"/>
                  </a:moveTo>
                  <a:lnTo>
                    <a:pt x="20023" y="9565"/>
                  </a:lnTo>
                  <a:lnTo>
                    <a:pt x="19901" y="9646"/>
                  </a:lnTo>
                  <a:cubicBezTo>
                    <a:pt x="19860" y="9646"/>
                    <a:pt x="19779" y="9605"/>
                    <a:pt x="19779" y="9565"/>
                  </a:cubicBezTo>
                  <a:cubicBezTo>
                    <a:pt x="19779" y="9483"/>
                    <a:pt x="19860" y="9443"/>
                    <a:pt x="19901" y="9443"/>
                  </a:cubicBezTo>
                  <a:close/>
                  <a:moveTo>
                    <a:pt x="21244" y="9443"/>
                  </a:moveTo>
                  <a:lnTo>
                    <a:pt x="21366" y="9565"/>
                  </a:lnTo>
                  <a:lnTo>
                    <a:pt x="21244" y="9646"/>
                  </a:lnTo>
                  <a:cubicBezTo>
                    <a:pt x="21203" y="9646"/>
                    <a:pt x="21163" y="9605"/>
                    <a:pt x="21163" y="9565"/>
                  </a:cubicBezTo>
                  <a:cubicBezTo>
                    <a:pt x="21163" y="9483"/>
                    <a:pt x="21203" y="9443"/>
                    <a:pt x="21244" y="9443"/>
                  </a:cubicBezTo>
                  <a:close/>
                  <a:moveTo>
                    <a:pt x="2279" y="9727"/>
                  </a:moveTo>
                  <a:lnTo>
                    <a:pt x="2320" y="9768"/>
                  </a:lnTo>
                  <a:lnTo>
                    <a:pt x="2279" y="9809"/>
                  </a:lnTo>
                  <a:lnTo>
                    <a:pt x="692" y="9809"/>
                  </a:lnTo>
                  <a:lnTo>
                    <a:pt x="651" y="9768"/>
                  </a:lnTo>
                  <a:lnTo>
                    <a:pt x="692" y="9727"/>
                  </a:lnTo>
                  <a:close/>
                  <a:moveTo>
                    <a:pt x="13105" y="9727"/>
                  </a:moveTo>
                  <a:lnTo>
                    <a:pt x="13145" y="9768"/>
                  </a:lnTo>
                  <a:lnTo>
                    <a:pt x="13105" y="9809"/>
                  </a:lnTo>
                  <a:lnTo>
                    <a:pt x="8994" y="9809"/>
                  </a:lnTo>
                  <a:lnTo>
                    <a:pt x="8913" y="9768"/>
                  </a:lnTo>
                  <a:lnTo>
                    <a:pt x="8994" y="9727"/>
                  </a:lnTo>
                  <a:close/>
                  <a:moveTo>
                    <a:pt x="692" y="9036"/>
                  </a:moveTo>
                  <a:cubicBezTo>
                    <a:pt x="326" y="9036"/>
                    <a:pt x="0" y="9361"/>
                    <a:pt x="0" y="9768"/>
                  </a:cubicBezTo>
                  <a:cubicBezTo>
                    <a:pt x="0" y="10175"/>
                    <a:pt x="326" y="10501"/>
                    <a:pt x="692" y="10501"/>
                  </a:cubicBezTo>
                  <a:lnTo>
                    <a:pt x="2279" y="10501"/>
                  </a:lnTo>
                  <a:cubicBezTo>
                    <a:pt x="2686" y="10501"/>
                    <a:pt x="3012" y="10175"/>
                    <a:pt x="3012" y="9768"/>
                  </a:cubicBezTo>
                  <a:cubicBezTo>
                    <a:pt x="3012" y="9361"/>
                    <a:pt x="2686" y="9036"/>
                    <a:pt x="2279" y="9036"/>
                  </a:cubicBezTo>
                  <a:close/>
                  <a:moveTo>
                    <a:pt x="14529" y="8751"/>
                  </a:moveTo>
                  <a:cubicBezTo>
                    <a:pt x="14141" y="8751"/>
                    <a:pt x="13814" y="9026"/>
                    <a:pt x="13734" y="9391"/>
                  </a:cubicBezTo>
                  <a:lnTo>
                    <a:pt x="13734" y="9391"/>
                  </a:lnTo>
                  <a:cubicBezTo>
                    <a:pt x="13606" y="9177"/>
                    <a:pt x="13373" y="9036"/>
                    <a:pt x="13105" y="9036"/>
                  </a:cubicBezTo>
                  <a:lnTo>
                    <a:pt x="8994" y="9036"/>
                  </a:lnTo>
                  <a:cubicBezTo>
                    <a:pt x="8587" y="9036"/>
                    <a:pt x="8262" y="9361"/>
                    <a:pt x="8262" y="9768"/>
                  </a:cubicBezTo>
                  <a:cubicBezTo>
                    <a:pt x="8262" y="10175"/>
                    <a:pt x="8587" y="10501"/>
                    <a:pt x="8994" y="10501"/>
                  </a:cubicBezTo>
                  <a:lnTo>
                    <a:pt x="13105" y="10501"/>
                  </a:lnTo>
                  <a:cubicBezTo>
                    <a:pt x="13455" y="10501"/>
                    <a:pt x="13745" y="10260"/>
                    <a:pt x="13819" y="9933"/>
                  </a:cubicBezTo>
                  <a:lnTo>
                    <a:pt x="13819" y="9933"/>
                  </a:lnTo>
                  <a:cubicBezTo>
                    <a:pt x="13958" y="10169"/>
                    <a:pt x="14225" y="10338"/>
                    <a:pt x="14529" y="10338"/>
                  </a:cubicBezTo>
                  <a:cubicBezTo>
                    <a:pt x="14793" y="10338"/>
                    <a:pt x="15040" y="10184"/>
                    <a:pt x="15181" y="9964"/>
                  </a:cubicBezTo>
                  <a:lnTo>
                    <a:pt x="15181" y="9964"/>
                  </a:lnTo>
                  <a:cubicBezTo>
                    <a:pt x="15325" y="10184"/>
                    <a:pt x="15581" y="10338"/>
                    <a:pt x="15872" y="10338"/>
                  </a:cubicBezTo>
                  <a:cubicBezTo>
                    <a:pt x="16170" y="10338"/>
                    <a:pt x="16414" y="10176"/>
                    <a:pt x="16543" y="9947"/>
                  </a:cubicBezTo>
                  <a:lnTo>
                    <a:pt x="16543" y="9947"/>
                  </a:lnTo>
                  <a:cubicBezTo>
                    <a:pt x="16673" y="10176"/>
                    <a:pt x="16917" y="10338"/>
                    <a:pt x="17215" y="10338"/>
                  </a:cubicBezTo>
                  <a:cubicBezTo>
                    <a:pt x="17513" y="10338"/>
                    <a:pt x="17757" y="10176"/>
                    <a:pt x="17886" y="9947"/>
                  </a:cubicBezTo>
                  <a:lnTo>
                    <a:pt x="17886" y="9947"/>
                  </a:lnTo>
                  <a:cubicBezTo>
                    <a:pt x="18016" y="10176"/>
                    <a:pt x="18260" y="10338"/>
                    <a:pt x="18558" y="10338"/>
                  </a:cubicBezTo>
                  <a:cubicBezTo>
                    <a:pt x="18856" y="10338"/>
                    <a:pt x="19100" y="10176"/>
                    <a:pt x="19229" y="9947"/>
                  </a:cubicBezTo>
                  <a:lnTo>
                    <a:pt x="19229" y="9947"/>
                  </a:lnTo>
                  <a:cubicBezTo>
                    <a:pt x="19359" y="10176"/>
                    <a:pt x="19603" y="10338"/>
                    <a:pt x="19901" y="10338"/>
                  </a:cubicBezTo>
                  <a:cubicBezTo>
                    <a:pt x="20192" y="10338"/>
                    <a:pt x="20448" y="10184"/>
                    <a:pt x="20592" y="9964"/>
                  </a:cubicBezTo>
                  <a:lnTo>
                    <a:pt x="20592" y="9964"/>
                  </a:lnTo>
                  <a:cubicBezTo>
                    <a:pt x="20733" y="10184"/>
                    <a:pt x="20980" y="10338"/>
                    <a:pt x="21244" y="10338"/>
                  </a:cubicBezTo>
                  <a:cubicBezTo>
                    <a:pt x="21692" y="10338"/>
                    <a:pt x="22058" y="9972"/>
                    <a:pt x="22058" y="9565"/>
                  </a:cubicBezTo>
                  <a:cubicBezTo>
                    <a:pt x="22058" y="9117"/>
                    <a:pt x="21692" y="8751"/>
                    <a:pt x="21244" y="8751"/>
                  </a:cubicBezTo>
                  <a:cubicBezTo>
                    <a:pt x="20980" y="8751"/>
                    <a:pt x="20733" y="8905"/>
                    <a:pt x="20592" y="9136"/>
                  </a:cubicBezTo>
                  <a:lnTo>
                    <a:pt x="20592" y="9136"/>
                  </a:lnTo>
                  <a:cubicBezTo>
                    <a:pt x="20448" y="8905"/>
                    <a:pt x="20192" y="8751"/>
                    <a:pt x="19901" y="8751"/>
                  </a:cubicBezTo>
                  <a:cubicBezTo>
                    <a:pt x="19603" y="8751"/>
                    <a:pt x="19359" y="8913"/>
                    <a:pt x="19229" y="9153"/>
                  </a:cubicBezTo>
                  <a:lnTo>
                    <a:pt x="19229" y="9153"/>
                  </a:lnTo>
                  <a:cubicBezTo>
                    <a:pt x="19100" y="8913"/>
                    <a:pt x="18856" y="8751"/>
                    <a:pt x="18558" y="8751"/>
                  </a:cubicBezTo>
                  <a:cubicBezTo>
                    <a:pt x="18260" y="8751"/>
                    <a:pt x="18016" y="8913"/>
                    <a:pt x="17886" y="9153"/>
                  </a:cubicBezTo>
                  <a:lnTo>
                    <a:pt x="17886" y="9153"/>
                  </a:lnTo>
                  <a:cubicBezTo>
                    <a:pt x="17757" y="8913"/>
                    <a:pt x="17513" y="8751"/>
                    <a:pt x="17215" y="8751"/>
                  </a:cubicBezTo>
                  <a:cubicBezTo>
                    <a:pt x="16917" y="8751"/>
                    <a:pt x="16673" y="8913"/>
                    <a:pt x="16543" y="9153"/>
                  </a:cubicBezTo>
                  <a:lnTo>
                    <a:pt x="16543" y="9153"/>
                  </a:lnTo>
                  <a:cubicBezTo>
                    <a:pt x="16414" y="8913"/>
                    <a:pt x="16170" y="8751"/>
                    <a:pt x="15872" y="8751"/>
                  </a:cubicBezTo>
                  <a:cubicBezTo>
                    <a:pt x="15581" y="8751"/>
                    <a:pt x="15325" y="8905"/>
                    <a:pt x="15181" y="9136"/>
                  </a:cubicBezTo>
                  <a:lnTo>
                    <a:pt x="15181" y="9136"/>
                  </a:lnTo>
                  <a:cubicBezTo>
                    <a:pt x="15040" y="8905"/>
                    <a:pt x="14793" y="8751"/>
                    <a:pt x="14529" y="8751"/>
                  </a:cubicBezTo>
                  <a:close/>
                  <a:moveTo>
                    <a:pt x="2279" y="11518"/>
                  </a:moveTo>
                  <a:lnTo>
                    <a:pt x="2320" y="11559"/>
                  </a:lnTo>
                  <a:lnTo>
                    <a:pt x="2279" y="11640"/>
                  </a:lnTo>
                  <a:lnTo>
                    <a:pt x="692" y="11640"/>
                  </a:lnTo>
                  <a:lnTo>
                    <a:pt x="651" y="11559"/>
                  </a:lnTo>
                  <a:lnTo>
                    <a:pt x="692" y="11518"/>
                  </a:lnTo>
                  <a:close/>
                  <a:moveTo>
                    <a:pt x="13105" y="11518"/>
                  </a:moveTo>
                  <a:lnTo>
                    <a:pt x="13145" y="11559"/>
                  </a:lnTo>
                  <a:lnTo>
                    <a:pt x="13105" y="11640"/>
                  </a:lnTo>
                  <a:lnTo>
                    <a:pt x="8994" y="11640"/>
                  </a:lnTo>
                  <a:lnTo>
                    <a:pt x="8913" y="11559"/>
                  </a:lnTo>
                  <a:lnTo>
                    <a:pt x="8994" y="11518"/>
                  </a:lnTo>
                  <a:close/>
                  <a:moveTo>
                    <a:pt x="692" y="10867"/>
                  </a:moveTo>
                  <a:cubicBezTo>
                    <a:pt x="326" y="10867"/>
                    <a:pt x="0" y="11193"/>
                    <a:pt x="0" y="11559"/>
                  </a:cubicBezTo>
                  <a:cubicBezTo>
                    <a:pt x="0" y="11966"/>
                    <a:pt x="326" y="12291"/>
                    <a:pt x="692" y="12291"/>
                  </a:cubicBezTo>
                  <a:lnTo>
                    <a:pt x="2279" y="12291"/>
                  </a:lnTo>
                  <a:cubicBezTo>
                    <a:pt x="2686" y="12291"/>
                    <a:pt x="3012" y="11966"/>
                    <a:pt x="3012" y="11559"/>
                  </a:cubicBezTo>
                  <a:cubicBezTo>
                    <a:pt x="3012" y="11193"/>
                    <a:pt x="2686" y="10867"/>
                    <a:pt x="2279" y="10867"/>
                  </a:cubicBezTo>
                  <a:close/>
                  <a:moveTo>
                    <a:pt x="8994" y="10867"/>
                  </a:moveTo>
                  <a:cubicBezTo>
                    <a:pt x="8587" y="10867"/>
                    <a:pt x="8262" y="11193"/>
                    <a:pt x="8262" y="11559"/>
                  </a:cubicBezTo>
                  <a:cubicBezTo>
                    <a:pt x="8262" y="11966"/>
                    <a:pt x="8587" y="12291"/>
                    <a:pt x="8994" y="12291"/>
                  </a:cubicBezTo>
                  <a:lnTo>
                    <a:pt x="13105" y="12291"/>
                  </a:lnTo>
                  <a:cubicBezTo>
                    <a:pt x="13512" y="12291"/>
                    <a:pt x="13837" y="11966"/>
                    <a:pt x="13837" y="11559"/>
                  </a:cubicBezTo>
                  <a:cubicBezTo>
                    <a:pt x="13837" y="11193"/>
                    <a:pt x="13512" y="10867"/>
                    <a:pt x="13105" y="10867"/>
                  </a:cubicBezTo>
                  <a:close/>
                  <a:moveTo>
                    <a:pt x="14529" y="13146"/>
                  </a:moveTo>
                  <a:cubicBezTo>
                    <a:pt x="14570" y="13146"/>
                    <a:pt x="14610" y="13187"/>
                    <a:pt x="14610" y="13268"/>
                  </a:cubicBezTo>
                  <a:cubicBezTo>
                    <a:pt x="14610" y="13309"/>
                    <a:pt x="14570" y="13350"/>
                    <a:pt x="14529" y="13350"/>
                  </a:cubicBezTo>
                  <a:lnTo>
                    <a:pt x="14407" y="13268"/>
                  </a:lnTo>
                  <a:lnTo>
                    <a:pt x="14529" y="13146"/>
                  </a:lnTo>
                  <a:close/>
                  <a:moveTo>
                    <a:pt x="15872" y="13146"/>
                  </a:moveTo>
                  <a:cubicBezTo>
                    <a:pt x="15913" y="13146"/>
                    <a:pt x="15994" y="13187"/>
                    <a:pt x="15994" y="13268"/>
                  </a:cubicBezTo>
                  <a:cubicBezTo>
                    <a:pt x="15994" y="13309"/>
                    <a:pt x="15913" y="13350"/>
                    <a:pt x="15872" y="13350"/>
                  </a:cubicBezTo>
                  <a:lnTo>
                    <a:pt x="15750" y="13268"/>
                  </a:lnTo>
                  <a:lnTo>
                    <a:pt x="15872" y="13146"/>
                  </a:lnTo>
                  <a:close/>
                  <a:moveTo>
                    <a:pt x="17215" y="13146"/>
                  </a:moveTo>
                  <a:cubicBezTo>
                    <a:pt x="17256" y="13146"/>
                    <a:pt x="17337" y="13187"/>
                    <a:pt x="17337" y="13268"/>
                  </a:cubicBezTo>
                  <a:cubicBezTo>
                    <a:pt x="17337" y="13309"/>
                    <a:pt x="17256" y="13350"/>
                    <a:pt x="17215" y="13350"/>
                  </a:cubicBezTo>
                  <a:lnTo>
                    <a:pt x="17093" y="13268"/>
                  </a:lnTo>
                  <a:lnTo>
                    <a:pt x="17215" y="13146"/>
                  </a:lnTo>
                  <a:close/>
                  <a:moveTo>
                    <a:pt x="18558" y="13146"/>
                  </a:moveTo>
                  <a:cubicBezTo>
                    <a:pt x="18639" y="13146"/>
                    <a:pt x="18680" y="13187"/>
                    <a:pt x="18680" y="13268"/>
                  </a:cubicBezTo>
                  <a:cubicBezTo>
                    <a:pt x="18680" y="13309"/>
                    <a:pt x="18639" y="13350"/>
                    <a:pt x="18558" y="13350"/>
                  </a:cubicBezTo>
                  <a:lnTo>
                    <a:pt x="18436" y="13268"/>
                  </a:lnTo>
                  <a:lnTo>
                    <a:pt x="18558" y="13146"/>
                  </a:lnTo>
                  <a:close/>
                  <a:moveTo>
                    <a:pt x="19901" y="13146"/>
                  </a:moveTo>
                  <a:lnTo>
                    <a:pt x="20023" y="13268"/>
                  </a:lnTo>
                  <a:lnTo>
                    <a:pt x="19901" y="13350"/>
                  </a:lnTo>
                  <a:cubicBezTo>
                    <a:pt x="19860" y="13350"/>
                    <a:pt x="19779" y="13309"/>
                    <a:pt x="19779" y="13268"/>
                  </a:cubicBezTo>
                  <a:cubicBezTo>
                    <a:pt x="19779" y="13187"/>
                    <a:pt x="19860" y="13146"/>
                    <a:pt x="19901" y="13146"/>
                  </a:cubicBezTo>
                  <a:close/>
                  <a:moveTo>
                    <a:pt x="21244" y="13146"/>
                  </a:moveTo>
                  <a:lnTo>
                    <a:pt x="21366" y="13268"/>
                  </a:lnTo>
                  <a:lnTo>
                    <a:pt x="21244" y="13350"/>
                  </a:lnTo>
                  <a:cubicBezTo>
                    <a:pt x="21203" y="13350"/>
                    <a:pt x="21163" y="13309"/>
                    <a:pt x="21163" y="13268"/>
                  </a:cubicBezTo>
                  <a:cubicBezTo>
                    <a:pt x="21163" y="13187"/>
                    <a:pt x="21203" y="13146"/>
                    <a:pt x="21244" y="13146"/>
                  </a:cubicBezTo>
                  <a:close/>
                  <a:moveTo>
                    <a:pt x="2279" y="13309"/>
                  </a:moveTo>
                  <a:lnTo>
                    <a:pt x="2320" y="13390"/>
                  </a:lnTo>
                  <a:lnTo>
                    <a:pt x="2279" y="13431"/>
                  </a:lnTo>
                  <a:lnTo>
                    <a:pt x="692" y="13431"/>
                  </a:lnTo>
                  <a:lnTo>
                    <a:pt x="651" y="13390"/>
                  </a:lnTo>
                  <a:lnTo>
                    <a:pt x="692" y="13309"/>
                  </a:lnTo>
                  <a:close/>
                  <a:moveTo>
                    <a:pt x="13105" y="13309"/>
                  </a:moveTo>
                  <a:lnTo>
                    <a:pt x="13145" y="13390"/>
                  </a:lnTo>
                  <a:lnTo>
                    <a:pt x="13105" y="13431"/>
                  </a:lnTo>
                  <a:lnTo>
                    <a:pt x="8994" y="13431"/>
                  </a:lnTo>
                  <a:lnTo>
                    <a:pt x="8913" y="13390"/>
                  </a:lnTo>
                  <a:lnTo>
                    <a:pt x="8994" y="13309"/>
                  </a:lnTo>
                  <a:close/>
                  <a:moveTo>
                    <a:pt x="692" y="12658"/>
                  </a:moveTo>
                  <a:cubicBezTo>
                    <a:pt x="326" y="12658"/>
                    <a:pt x="0" y="12983"/>
                    <a:pt x="0" y="13390"/>
                  </a:cubicBezTo>
                  <a:cubicBezTo>
                    <a:pt x="0" y="13756"/>
                    <a:pt x="326" y="14082"/>
                    <a:pt x="692" y="14082"/>
                  </a:cubicBezTo>
                  <a:lnTo>
                    <a:pt x="2279" y="14082"/>
                  </a:lnTo>
                  <a:cubicBezTo>
                    <a:pt x="2686" y="14082"/>
                    <a:pt x="3012" y="13756"/>
                    <a:pt x="3012" y="13390"/>
                  </a:cubicBezTo>
                  <a:cubicBezTo>
                    <a:pt x="3012" y="12983"/>
                    <a:pt x="2686" y="12658"/>
                    <a:pt x="2279" y="12658"/>
                  </a:cubicBezTo>
                  <a:close/>
                  <a:moveTo>
                    <a:pt x="14529" y="12454"/>
                  </a:moveTo>
                  <a:cubicBezTo>
                    <a:pt x="14161" y="12454"/>
                    <a:pt x="13848" y="12702"/>
                    <a:pt x="13748" y="13038"/>
                  </a:cubicBezTo>
                  <a:lnTo>
                    <a:pt x="13748" y="13038"/>
                  </a:lnTo>
                  <a:cubicBezTo>
                    <a:pt x="13624" y="12811"/>
                    <a:pt x="13384" y="12658"/>
                    <a:pt x="13105" y="12658"/>
                  </a:cubicBezTo>
                  <a:lnTo>
                    <a:pt x="8994" y="12658"/>
                  </a:lnTo>
                  <a:cubicBezTo>
                    <a:pt x="8587" y="12658"/>
                    <a:pt x="8262" y="12983"/>
                    <a:pt x="8262" y="13390"/>
                  </a:cubicBezTo>
                  <a:cubicBezTo>
                    <a:pt x="8262" y="13756"/>
                    <a:pt x="8587" y="14082"/>
                    <a:pt x="8994" y="14082"/>
                  </a:cubicBezTo>
                  <a:lnTo>
                    <a:pt x="13105" y="14082"/>
                  </a:lnTo>
                  <a:cubicBezTo>
                    <a:pt x="13430" y="14082"/>
                    <a:pt x="13704" y="13874"/>
                    <a:pt x="13800" y="13603"/>
                  </a:cubicBezTo>
                  <a:lnTo>
                    <a:pt x="13800" y="13603"/>
                  </a:lnTo>
                  <a:cubicBezTo>
                    <a:pt x="13934" y="13856"/>
                    <a:pt x="14211" y="14041"/>
                    <a:pt x="14529" y="14041"/>
                  </a:cubicBezTo>
                  <a:cubicBezTo>
                    <a:pt x="14793" y="14041"/>
                    <a:pt x="15040" y="13887"/>
                    <a:pt x="15181" y="13667"/>
                  </a:cubicBezTo>
                  <a:lnTo>
                    <a:pt x="15181" y="13667"/>
                  </a:lnTo>
                  <a:cubicBezTo>
                    <a:pt x="15325" y="13887"/>
                    <a:pt x="15581" y="14041"/>
                    <a:pt x="15872" y="14041"/>
                  </a:cubicBezTo>
                  <a:cubicBezTo>
                    <a:pt x="16170" y="14041"/>
                    <a:pt x="16414" y="13879"/>
                    <a:pt x="16543" y="13651"/>
                  </a:cubicBezTo>
                  <a:lnTo>
                    <a:pt x="16543" y="13651"/>
                  </a:lnTo>
                  <a:cubicBezTo>
                    <a:pt x="16673" y="13879"/>
                    <a:pt x="16917" y="14041"/>
                    <a:pt x="17215" y="14041"/>
                  </a:cubicBezTo>
                  <a:cubicBezTo>
                    <a:pt x="17513" y="14041"/>
                    <a:pt x="17757" y="13879"/>
                    <a:pt x="17886" y="13651"/>
                  </a:cubicBezTo>
                  <a:lnTo>
                    <a:pt x="17886" y="13651"/>
                  </a:lnTo>
                  <a:cubicBezTo>
                    <a:pt x="18016" y="13879"/>
                    <a:pt x="18260" y="14041"/>
                    <a:pt x="18558" y="14041"/>
                  </a:cubicBezTo>
                  <a:cubicBezTo>
                    <a:pt x="18856" y="14041"/>
                    <a:pt x="19100" y="13879"/>
                    <a:pt x="19229" y="13651"/>
                  </a:cubicBezTo>
                  <a:lnTo>
                    <a:pt x="19229" y="13651"/>
                  </a:lnTo>
                  <a:cubicBezTo>
                    <a:pt x="19359" y="13879"/>
                    <a:pt x="19603" y="14041"/>
                    <a:pt x="19901" y="14041"/>
                  </a:cubicBezTo>
                  <a:cubicBezTo>
                    <a:pt x="20192" y="14041"/>
                    <a:pt x="20448" y="13887"/>
                    <a:pt x="20592" y="13667"/>
                  </a:cubicBezTo>
                  <a:lnTo>
                    <a:pt x="20592" y="13667"/>
                  </a:lnTo>
                  <a:cubicBezTo>
                    <a:pt x="20733" y="13887"/>
                    <a:pt x="20980" y="14041"/>
                    <a:pt x="21244" y="14041"/>
                  </a:cubicBezTo>
                  <a:cubicBezTo>
                    <a:pt x="21692" y="14041"/>
                    <a:pt x="22058" y="13675"/>
                    <a:pt x="22058" y="13268"/>
                  </a:cubicBezTo>
                  <a:cubicBezTo>
                    <a:pt x="22058" y="12820"/>
                    <a:pt x="21692" y="12454"/>
                    <a:pt x="21244" y="12454"/>
                  </a:cubicBezTo>
                  <a:cubicBezTo>
                    <a:pt x="20980" y="12454"/>
                    <a:pt x="20733" y="12609"/>
                    <a:pt x="20592" y="12839"/>
                  </a:cubicBezTo>
                  <a:lnTo>
                    <a:pt x="20592" y="12839"/>
                  </a:lnTo>
                  <a:cubicBezTo>
                    <a:pt x="20448" y="12609"/>
                    <a:pt x="20192" y="12454"/>
                    <a:pt x="19901" y="12454"/>
                  </a:cubicBezTo>
                  <a:cubicBezTo>
                    <a:pt x="19603" y="12454"/>
                    <a:pt x="19359" y="12616"/>
                    <a:pt x="19229" y="12857"/>
                  </a:cubicBezTo>
                  <a:lnTo>
                    <a:pt x="19229" y="12857"/>
                  </a:lnTo>
                  <a:cubicBezTo>
                    <a:pt x="19100" y="12616"/>
                    <a:pt x="18856" y="12454"/>
                    <a:pt x="18558" y="12454"/>
                  </a:cubicBezTo>
                  <a:cubicBezTo>
                    <a:pt x="18260" y="12454"/>
                    <a:pt x="18016" y="12616"/>
                    <a:pt x="17886" y="12857"/>
                  </a:cubicBezTo>
                  <a:lnTo>
                    <a:pt x="17886" y="12857"/>
                  </a:lnTo>
                  <a:cubicBezTo>
                    <a:pt x="17757" y="12616"/>
                    <a:pt x="17513" y="12454"/>
                    <a:pt x="17215" y="12454"/>
                  </a:cubicBezTo>
                  <a:cubicBezTo>
                    <a:pt x="16917" y="12454"/>
                    <a:pt x="16673" y="12616"/>
                    <a:pt x="16543" y="12857"/>
                  </a:cubicBezTo>
                  <a:lnTo>
                    <a:pt x="16543" y="12857"/>
                  </a:lnTo>
                  <a:cubicBezTo>
                    <a:pt x="16414" y="12616"/>
                    <a:pt x="16170" y="12454"/>
                    <a:pt x="15872" y="12454"/>
                  </a:cubicBezTo>
                  <a:cubicBezTo>
                    <a:pt x="15581" y="12454"/>
                    <a:pt x="15325" y="12609"/>
                    <a:pt x="15181" y="12839"/>
                  </a:cubicBezTo>
                  <a:lnTo>
                    <a:pt x="15181" y="12839"/>
                  </a:lnTo>
                  <a:cubicBezTo>
                    <a:pt x="15040" y="12609"/>
                    <a:pt x="14793" y="12454"/>
                    <a:pt x="14529" y="124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35"/>
            <p:cNvSpPr/>
            <p:nvPr/>
          </p:nvSpPr>
          <p:spPr>
            <a:xfrm>
              <a:off x="3304325" y="2953625"/>
              <a:ext cx="534175" cy="335775"/>
            </a:xfrm>
            <a:custGeom>
              <a:avLst/>
              <a:gdLst/>
              <a:ahLst/>
              <a:cxnLst/>
              <a:rect l="l" t="t" r="r" b="b"/>
              <a:pathLst>
                <a:path w="21367" h="13431" extrusionOk="0">
                  <a:moveTo>
                    <a:pt x="366" y="82"/>
                  </a:moveTo>
                  <a:cubicBezTo>
                    <a:pt x="163" y="82"/>
                    <a:pt x="0" y="245"/>
                    <a:pt x="0" y="489"/>
                  </a:cubicBezTo>
                  <a:cubicBezTo>
                    <a:pt x="0" y="693"/>
                    <a:pt x="163" y="856"/>
                    <a:pt x="366" y="856"/>
                  </a:cubicBezTo>
                  <a:lnTo>
                    <a:pt x="1954" y="856"/>
                  </a:lnTo>
                  <a:cubicBezTo>
                    <a:pt x="2157" y="856"/>
                    <a:pt x="2360" y="693"/>
                    <a:pt x="2360" y="489"/>
                  </a:cubicBezTo>
                  <a:cubicBezTo>
                    <a:pt x="2360" y="245"/>
                    <a:pt x="2157" y="82"/>
                    <a:pt x="1954" y="82"/>
                  </a:cubicBezTo>
                  <a:close/>
                  <a:moveTo>
                    <a:pt x="3703" y="82"/>
                  </a:moveTo>
                  <a:cubicBezTo>
                    <a:pt x="3500" y="82"/>
                    <a:pt x="3337" y="245"/>
                    <a:pt x="3337" y="489"/>
                  </a:cubicBezTo>
                  <a:cubicBezTo>
                    <a:pt x="3337" y="693"/>
                    <a:pt x="3500" y="856"/>
                    <a:pt x="3703" y="856"/>
                  </a:cubicBezTo>
                  <a:lnTo>
                    <a:pt x="7855" y="856"/>
                  </a:lnTo>
                  <a:cubicBezTo>
                    <a:pt x="8058" y="856"/>
                    <a:pt x="8221" y="693"/>
                    <a:pt x="8221" y="489"/>
                  </a:cubicBezTo>
                  <a:cubicBezTo>
                    <a:pt x="8221" y="245"/>
                    <a:pt x="8058" y="82"/>
                    <a:pt x="7855" y="82"/>
                  </a:cubicBezTo>
                  <a:close/>
                  <a:moveTo>
                    <a:pt x="9605" y="1"/>
                  </a:moveTo>
                  <a:cubicBezTo>
                    <a:pt x="9360" y="1"/>
                    <a:pt x="9157" y="204"/>
                    <a:pt x="9157" y="489"/>
                  </a:cubicBezTo>
                  <a:cubicBezTo>
                    <a:pt x="9157" y="733"/>
                    <a:pt x="9360" y="937"/>
                    <a:pt x="9605" y="937"/>
                  </a:cubicBezTo>
                  <a:cubicBezTo>
                    <a:pt x="9849" y="937"/>
                    <a:pt x="10052" y="733"/>
                    <a:pt x="10052" y="489"/>
                  </a:cubicBezTo>
                  <a:cubicBezTo>
                    <a:pt x="10052" y="204"/>
                    <a:pt x="9849" y="1"/>
                    <a:pt x="9605" y="1"/>
                  </a:cubicBezTo>
                  <a:close/>
                  <a:moveTo>
                    <a:pt x="10948" y="1"/>
                  </a:moveTo>
                  <a:cubicBezTo>
                    <a:pt x="10703" y="1"/>
                    <a:pt x="10500" y="204"/>
                    <a:pt x="10500" y="489"/>
                  </a:cubicBezTo>
                  <a:cubicBezTo>
                    <a:pt x="10500" y="733"/>
                    <a:pt x="10703" y="937"/>
                    <a:pt x="10948" y="937"/>
                  </a:cubicBezTo>
                  <a:cubicBezTo>
                    <a:pt x="11192" y="937"/>
                    <a:pt x="11395" y="733"/>
                    <a:pt x="11395" y="489"/>
                  </a:cubicBezTo>
                  <a:cubicBezTo>
                    <a:pt x="11395" y="204"/>
                    <a:pt x="11192" y="1"/>
                    <a:pt x="10948" y="1"/>
                  </a:cubicBezTo>
                  <a:close/>
                  <a:moveTo>
                    <a:pt x="12291" y="1"/>
                  </a:moveTo>
                  <a:cubicBezTo>
                    <a:pt x="12046" y="1"/>
                    <a:pt x="11843" y="204"/>
                    <a:pt x="11843" y="489"/>
                  </a:cubicBezTo>
                  <a:cubicBezTo>
                    <a:pt x="11843" y="733"/>
                    <a:pt x="12046" y="937"/>
                    <a:pt x="12291" y="937"/>
                  </a:cubicBezTo>
                  <a:cubicBezTo>
                    <a:pt x="12535" y="937"/>
                    <a:pt x="12738" y="733"/>
                    <a:pt x="12738" y="489"/>
                  </a:cubicBezTo>
                  <a:cubicBezTo>
                    <a:pt x="12738" y="204"/>
                    <a:pt x="12535" y="1"/>
                    <a:pt x="12291" y="1"/>
                  </a:cubicBezTo>
                  <a:close/>
                  <a:moveTo>
                    <a:pt x="13634" y="1"/>
                  </a:moveTo>
                  <a:cubicBezTo>
                    <a:pt x="13389" y="1"/>
                    <a:pt x="13186" y="204"/>
                    <a:pt x="13186" y="489"/>
                  </a:cubicBezTo>
                  <a:cubicBezTo>
                    <a:pt x="13186" y="733"/>
                    <a:pt x="13389" y="937"/>
                    <a:pt x="13634" y="937"/>
                  </a:cubicBezTo>
                  <a:cubicBezTo>
                    <a:pt x="13878" y="937"/>
                    <a:pt x="14081" y="733"/>
                    <a:pt x="14081" y="489"/>
                  </a:cubicBezTo>
                  <a:cubicBezTo>
                    <a:pt x="14081" y="204"/>
                    <a:pt x="13878" y="1"/>
                    <a:pt x="13634" y="1"/>
                  </a:cubicBezTo>
                  <a:close/>
                  <a:moveTo>
                    <a:pt x="14977" y="1"/>
                  </a:moveTo>
                  <a:cubicBezTo>
                    <a:pt x="14732" y="1"/>
                    <a:pt x="14529" y="204"/>
                    <a:pt x="14529" y="489"/>
                  </a:cubicBezTo>
                  <a:cubicBezTo>
                    <a:pt x="14529" y="733"/>
                    <a:pt x="14732" y="937"/>
                    <a:pt x="14977" y="937"/>
                  </a:cubicBezTo>
                  <a:cubicBezTo>
                    <a:pt x="15221" y="937"/>
                    <a:pt x="15424" y="733"/>
                    <a:pt x="15424" y="489"/>
                  </a:cubicBezTo>
                  <a:cubicBezTo>
                    <a:pt x="15424" y="204"/>
                    <a:pt x="15221" y="1"/>
                    <a:pt x="14977" y="1"/>
                  </a:cubicBezTo>
                  <a:close/>
                  <a:moveTo>
                    <a:pt x="16320" y="1"/>
                  </a:moveTo>
                  <a:cubicBezTo>
                    <a:pt x="16075" y="1"/>
                    <a:pt x="15872" y="204"/>
                    <a:pt x="15872" y="489"/>
                  </a:cubicBezTo>
                  <a:cubicBezTo>
                    <a:pt x="15872" y="733"/>
                    <a:pt x="16075" y="937"/>
                    <a:pt x="16320" y="937"/>
                  </a:cubicBezTo>
                  <a:cubicBezTo>
                    <a:pt x="16564" y="937"/>
                    <a:pt x="16767" y="733"/>
                    <a:pt x="16767" y="489"/>
                  </a:cubicBezTo>
                  <a:cubicBezTo>
                    <a:pt x="16767" y="204"/>
                    <a:pt x="16564" y="1"/>
                    <a:pt x="16320" y="1"/>
                  </a:cubicBezTo>
                  <a:close/>
                  <a:moveTo>
                    <a:pt x="366" y="1873"/>
                  </a:moveTo>
                  <a:cubicBezTo>
                    <a:pt x="163" y="1873"/>
                    <a:pt x="0" y="2036"/>
                    <a:pt x="0" y="2280"/>
                  </a:cubicBezTo>
                  <a:cubicBezTo>
                    <a:pt x="0" y="2483"/>
                    <a:pt x="163" y="2646"/>
                    <a:pt x="366" y="2646"/>
                  </a:cubicBezTo>
                  <a:lnTo>
                    <a:pt x="1954" y="2646"/>
                  </a:lnTo>
                  <a:cubicBezTo>
                    <a:pt x="2157" y="2646"/>
                    <a:pt x="2360" y="2483"/>
                    <a:pt x="2360" y="2280"/>
                  </a:cubicBezTo>
                  <a:cubicBezTo>
                    <a:pt x="2360" y="2036"/>
                    <a:pt x="2157" y="1873"/>
                    <a:pt x="1954" y="1873"/>
                  </a:cubicBezTo>
                  <a:close/>
                  <a:moveTo>
                    <a:pt x="3703" y="1873"/>
                  </a:moveTo>
                  <a:cubicBezTo>
                    <a:pt x="3500" y="1873"/>
                    <a:pt x="3337" y="2036"/>
                    <a:pt x="3337" y="2280"/>
                  </a:cubicBezTo>
                  <a:cubicBezTo>
                    <a:pt x="3337" y="2483"/>
                    <a:pt x="3500" y="2646"/>
                    <a:pt x="3703" y="2646"/>
                  </a:cubicBezTo>
                  <a:lnTo>
                    <a:pt x="7855" y="2646"/>
                  </a:lnTo>
                  <a:cubicBezTo>
                    <a:pt x="8058" y="2646"/>
                    <a:pt x="8221" y="2483"/>
                    <a:pt x="8221" y="2280"/>
                  </a:cubicBezTo>
                  <a:cubicBezTo>
                    <a:pt x="8221" y="2036"/>
                    <a:pt x="8058" y="1873"/>
                    <a:pt x="7855" y="1873"/>
                  </a:cubicBezTo>
                  <a:close/>
                  <a:moveTo>
                    <a:pt x="366" y="3664"/>
                  </a:moveTo>
                  <a:cubicBezTo>
                    <a:pt x="163" y="3664"/>
                    <a:pt x="0" y="3867"/>
                    <a:pt x="0" y="4071"/>
                  </a:cubicBezTo>
                  <a:cubicBezTo>
                    <a:pt x="0" y="4274"/>
                    <a:pt x="163" y="4437"/>
                    <a:pt x="366" y="4437"/>
                  </a:cubicBezTo>
                  <a:lnTo>
                    <a:pt x="1954" y="4437"/>
                  </a:lnTo>
                  <a:cubicBezTo>
                    <a:pt x="2157" y="4437"/>
                    <a:pt x="2360" y="4274"/>
                    <a:pt x="2360" y="4071"/>
                  </a:cubicBezTo>
                  <a:cubicBezTo>
                    <a:pt x="2360" y="3867"/>
                    <a:pt x="2157" y="3664"/>
                    <a:pt x="1954" y="3664"/>
                  </a:cubicBezTo>
                  <a:close/>
                  <a:moveTo>
                    <a:pt x="3703" y="3664"/>
                  </a:moveTo>
                  <a:cubicBezTo>
                    <a:pt x="3500" y="3664"/>
                    <a:pt x="3337" y="3867"/>
                    <a:pt x="3337" y="4071"/>
                  </a:cubicBezTo>
                  <a:cubicBezTo>
                    <a:pt x="3337" y="4274"/>
                    <a:pt x="3500" y="4437"/>
                    <a:pt x="3703" y="4437"/>
                  </a:cubicBezTo>
                  <a:lnTo>
                    <a:pt x="7855" y="4437"/>
                  </a:lnTo>
                  <a:cubicBezTo>
                    <a:pt x="8058" y="4437"/>
                    <a:pt x="8221" y="4274"/>
                    <a:pt x="8221" y="4071"/>
                  </a:cubicBezTo>
                  <a:cubicBezTo>
                    <a:pt x="8221" y="3867"/>
                    <a:pt x="8058" y="3664"/>
                    <a:pt x="7855" y="3664"/>
                  </a:cubicBezTo>
                  <a:close/>
                  <a:moveTo>
                    <a:pt x="9605" y="3623"/>
                  </a:moveTo>
                  <a:cubicBezTo>
                    <a:pt x="9360" y="3623"/>
                    <a:pt x="9157" y="3826"/>
                    <a:pt x="9157" y="4071"/>
                  </a:cubicBezTo>
                  <a:cubicBezTo>
                    <a:pt x="9157" y="4315"/>
                    <a:pt x="9360" y="4518"/>
                    <a:pt x="9605" y="4518"/>
                  </a:cubicBezTo>
                  <a:cubicBezTo>
                    <a:pt x="9849" y="4518"/>
                    <a:pt x="10052" y="4315"/>
                    <a:pt x="10052" y="4071"/>
                  </a:cubicBezTo>
                  <a:cubicBezTo>
                    <a:pt x="10052" y="3826"/>
                    <a:pt x="9849" y="3623"/>
                    <a:pt x="9605" y="3623"/>
                  </a:cubicBezTo>
                  <a:close/>
                  <a:moveTo>
                    <a:pt x="10948" y="3623"/>
                  </a:moveTo>
                  <a:cubicBezTo>
                    <a:pt x="10703" y="3623"/>
                    <a:pt x="10500" y="3826"/>
                    <a:pt x="10500" y="4071"/>
                  </a:cubicBezTo>
                  <a:cubicBezTo>
                    <a:pt x="10500" y="4315"/>
                    <a:pt x="10703" y="4518"/>
                    <a:pt x="10948" y="4518"/>
                  </a:cubicBezTo>
                  <a:cubicBezTo>
                    <a:pt x="11192" y="4518"/>
                    <a:pt x="11395" y="4315"/>
                    <a:pt x="11395" y="4071"/>
                  </a:cubicBezTo>
                  <a:cubicBezTo>
                    <a:pt x="11395" y="3826"/>
                    <a:pt x="11192" y="3623"/>
                    <a:pt x="10948" y="3623"/>
                  </a:cubicBezTo>
                  <a:close/>
                  <a:moveTo>
                    <a:pt x="12291" y="3623"/>
                  </a:moveTo>
                  <a:cubicBezTo>
                    <a:pt x="12046" y="3623"/>
                    <a:pt x="11843" y="3826"/>
                    <a:pt x="11843" y="4071"/>
                  </a:cubicBezTo>
                  <a:cubicBezTo>
                    <a:pt x="11843" y="4315"/>
                    <a:pt x="12046" y="4518"/>
                    <a:pt x="12291" y="4518"/>
                  </a:cubicBezTo>
                  <a:cubicBezTo>
                    <a:pt x="12535" y="4518"/>
                    <a:pt x="12738" y="4315"/>
                    <a:pt x="12738" y="4071"/>
                  </a:cubicBezTo>
                  <a:cubicBezTo>
                    <a:pt x="12738" y="3826"/>
                    <a:pt x="12535" y="3623"/>
                    <a:pt x="12291" y="3623"/>
                  </a:cubicBezTo>
                  <a:close/>
                  <a:moveTo>
                    <a:pt x="13634" y="3623"/>
                  </a:moveTo>
                  <a:cubicBezTo>
                    <a:pt x="13389" y="3623"/>
                    <a:pt x="13186" y="3826"/>
                    <a:pt x="13186" y="4071"/>
                  </a:cubicBezTo>
                  <a:cubicBezTo>
                    <a:pt x="13186" y="4315"/>
                    <a:pt x="13389" y="4518"/>
                    <a:pt x="13634" y="4518"/>
                  </a:cubicBezTo>
                  <a:cubicBezTo>
                    <a:pt x="13878" y="4518"/>
                    <a:pt x="14081" y="4315"/>
                    <a:pt x="14081" y="4071"/>
                  </a:cubicBezTo>
                  <a:cubicBezTo>
                    <a:pt x="14081" y="3826"/>
                    <a:pt x="13878" y="3623"/>
                    <a:pt x="13634" y="3623"/>
                  </a:cubicBezTo>
                  <a:close/>
                  <a:moveTo>
                    <a:pt x="14977" y="3623"/>
                  </a:moveTo>
                  <a:cubicBezTo>
                    <a:pt x="14732" y="3623"/>
                    <a:pt x="14529" y="3826"/>
                    <a:pt x="14529" y="4071"/>
                  </a:cubicBezTo>
                  <a:cubicBezTo>
                    <a:pt x="14529" y="4315"/>
                    <a:pt x="14732" y="4518"/>
                    <a:pt x="14977" y="4518"/>
                  </a:cubicBezTo>
                  <a:cubicBezTo>
                    <a:pt x="15221" y="4518"/>
                    <a:pt x="15424" y="4315"/>
                    <a:pt x="15424" y="4071"/>
                  </a:cubicBezTo>
                  <a:cubicBezTo>
                    <a:pt x="15424" y="3826"/>
                    <a:pt x="15221" y="3623"/>
                    <a:pt x="14977" y="3623"/>
                  </a:cubicBezTo>
                  <a:close/>
                  <a:moveTo>
                    <a:pt x="16320" y="3623"/>
                  </a:moveTo>
                  <a:cubicBezTo>
                    <a:pt x="16075" y="3623"/>
                    <a:pt x="15872" y="3826"/>
                    <a:pt x="15872" y="4071"/>
                  </a:cubicBezTo>
                  <a:cubicBezTo>
                    <a:pt x="15872" y="4315"/>
                    <a:pt x="16075" y="4518"/>
                    <a:pt x="16320" y="4518"/>
                  </a:cubicBezTo>
                  <a:cubicBezTo>
                    <a:pt x="16564" y="4518"/>
                    <a:pt x="16767" y="4315"/>
                    <a:pt x="16767" y="4071"/>
                  </a:cubicBezTo>
                  <a:cubicBezTo>
                    <a:pt x="16767" y="3826"/>
                    <a:pt x="16564" y="3623"/>
                    <a:pt x="16320" y="3623"/>
                  </a:cubicBezTo>
                  <a:close/>
                  <a:moveTo>
                    <a:pt x="366" y="5454"/>
                  </a:moveTo>
                  <a:cubicBezTo>
                    <a:pt x="163" y="5454"/>
                    <a:pt x="0" y="5658"/>
                    <a:pt x="0" y="5861"/>
                  </a:cubicBezTo>
                  <a:cubicBezTo>
                    <a:pt x="0" y="6065"/>
                    <a:pt x="163" y="6228"/>
                    <a:pt x="366" y="6228"/>
                  </a:cubicBezTo>
                  <a:lnTo>
                    <a:pt x="1954" y="6228"/>
                  </a:lnTo>
                  <a:cubicBezTo>
                    <a:pt x="2157" y="6228"/>
                    <a:pt x="2360" y="6065"/>
                    <a:pt x="2360" y="5861"/>
                  </a:cubicBezTo>
                  <a:cubicBezTo>
                    <a:pt x="2360" y="5658"/>
                    <a:pt x="2157" y="5454"/>
                    <a:pt x="1954" y="5454"/>
                  </a:cubicBezTo>
                  <a:close/>
                  <a:moveTo>
                    <a:pt x="3703" y="5454"/>
                  </a:moveTo>
                  <a:cubicBezTo>
                    <a:pt x="3500" y="5454"/>
                    <a:pt x="3337" y="5658"/>
                    <a:pt x="3337" y="5861"/>
                  </a:cubicBezTo>
                  <a:cubicBezTo>
                    <a:pt x="3337" y="6065"/>
                    <a:pt x="3500" y="6228"/>
                    <a:pt x="3703" y="6228"/>
                  </a:cubicBezTo>
                  <a:lnTo>
                    <a:pt x="7855" y="6228"/>
                  </a:lnTo>
                  <a:cubicBezTo>
                    <a:pt x="8058" y="6228"/>
                    <a:pt x="8221" y="6065"/>
                    <a:pt x="8221" y="5861"/>
                  </a:cubicBezTo>
                  <a:cubicBezTo>
                    <a:pt x="8221" y="5658"/>
                    <a:pt x="8058" y="5454"/>
                    <a:pt x="7855" y="5454"/>
                  </a:cubicBezTo>
                  <a:close/>
                  <a:moveTo>
                    <a:pt x="366" y="7286"/>
                  </a:moveTo>
                  <a:cubicBezTo>
                    <a:pt x="163" y="7286"/>
                    <a:pt x="0" y="7448"/>
                    <a:pt x="0" y="7652"/>
                  </a:cubicBezTo>
                  <a:cubicBezTo>
                    <a:pt x="0" y="7855"/>
                    <a:pt x="163" y="8059"/>
                    <a:pt x="366" y="8059"/>
                  </a:cubicBezTo>
                  <a:lnTo>
                    <a:pt x="1954" y="8059"/>
                  </a:lnTo>
                  <a:cubicBezTo>
                    <a:pt x="2157" y="8059"/>
                    <a:pt x="2360" y="7855"/>
                    <a:pt x="2360" y="7652"/>
                  </a:cubicBezTo>
                  <a:cubicBezTo>
                    <a:pt x="2360" y="7448"/>
                    <a:pt x="2157" y="7286"/>
                    <a:pt x="1954" y="7286"/>
                  </a:cubicBezTo>
                  <a:close/>
                  <a:moveTo>
                    <a:pt x="3703" y="7286"/>
                  </a:moveTo>
                  <a:cubicBezTo>
                    <a:pt x="3500" y="7286"/>
                    <a:pt x="3337" y="7448"/>
                    <a:pt x="3337" y="7652"/>
                  </a:cubicBezTo>
                  <a:cubicBezTo>
                    <a:pt x="3337" y="7855"/>
                    <a:pt x="3500" y="8059"/>
                    <a:pt x="3703" y="8059"/>
                  </a:cubicBezTo>
                  <a:lnTo>
                    <a:pt x="7855" y="8059"/>
                  </a:lnTo>
                  <a:cubicBezTo>
                    <a:pt x="8058" y="8059"/>
                    <a:pt x="8221" y="7855"/>
                    <a:pt x="8221" y="7652"/>
                  </a:cubicBezTo>
                  <a:cubicBezTo>
                    <a:pt x="8221" y="7448"/>
                    <a:pt x="8058" y="7286"/>
                    <a:pt x="7855" y="7286"/>
                  </a:cubicBezTo>
                  <a:close/>
                  <a:moveTo>
                    <a:pt x="14203" y="8791"/>
                  </a:moveTo>
                  <a:cubicBezTo>
                    <a:pt x="13959" y="8791"/>
                    <a:pt x="13756" y="8995"/>
                    <a:pt x="13756" y="9239"/>
                  </a:cubicBezTo>
                  <a:cubicBezTo>
                    <a:pt x="13756" y="9483"/>
                    <a:pt x="13959" y="9687"/>
                    <a:pt x="14203" y="9687"/>
                  </a:cubicBezTo>
                  <a:cubicBezTo>
                    <a:pt x="14448" y="9687"/>
                    <a:pt x="14651" y="9483"/>
                    <a:pt x="14651" y="9239"/>
                  </a:cubicBezTo>
                  <a:cubicBezTo>
                    <a:pt x="14651" y="8995"/>
                    <a:pt x="14448" y="8791"/>
                    <a:pt x="14203" y="8791"/>
                  </a:cubicBezTo>
                  <a:close/>
                  <a:moveTo>
                    <a:pt x="15546" y="8791"/>
                  </a:moveTo>
                  <a:cubicBezTo>
                    <a:pt x="15302" y="8791"/>
                    <a:pt x="15099" y="8995"/>
                    <a:pt x="15099" y="9239"/>
                  </a:cubicBezTo>
                  <a:cubicBezTo>
                    <a:pt x="15099" y="9483"/>
                    <a:pt x="15302" y="9687"/>
                    <a:pt x="15546" y="9687"/>
                  </a:cubicBezTo>
                  <a:cubicBezTo>
                    <a:pt x="15791" y="9687"/>
                    <a:pt x="15994" y="9483"/>
                    <a:pt x="15994" y="9239"/>
                  </a:cubicBezTo>
                  <a:cubicBezTo>
                    <a:pt x="15994" y="8995"/>
                    <a:pt x="15791" y="8791"/>
                    <a:pt x="15546" y="8791"/>
                  </a:cubicBezTo>
                  <a:close/>
                  <a:moveTo>
                    <a:pt x="16889" y="8791"/>
                  </a:moveTo>
                  <a:cubicBezTo>
                    <a:pt x="16645" y="8791"/>
                    <a:pt x="16442" y="8995"/>
                    <a:pt x="16442" y="9239"/>
                  </a:cubicBezTo>
                  <a:cubicBezTo>
                    <a:pt x="16442" y="9483"/>
                    <a:pt x="16645" y="9687"/>
                    <a:pt x="16889" y="9687"/>
                  </a:cubicBezTo>
                  <a:cubicBezTo>
                    <a:pt x="17134" y="9687"/>
                    <a:pt x="17337" y="9483"/>
                    <a:pt x="17337" y="9239"/>
                  </a:cubicBezTo>
                  <a:cubicBezTo>
                    <a:pt x="17337" y="8995"/>
                    <a:pt x="17134" y="8791"/>
                    <a:pt x="16889" y="8791"/>
                  </a:cubicBezTo>
                  <a:close/>
                  <a:moveTo>
                    <a:pt x="18232" y="8791"/>
                  </a:moveTo>
                  <a:cubicBezTo>
                    <a:pt x="17988" y="8791"/>
                    <a:pt x="17785" y="8995"/>
                    <a:pt x="17785" y="9239"/>
                  </a:cubicBezTo>
                  <a:cubicBezTo>
                    <a:pt x="17785" y="9483"/>
                    <a:pt x="17988" y="9687"/>
                    <a:pt x="18232" y="9687"/>
                  </a:cubicBezTo>
                  <a:cubicBezTo>
                    <a:pt x="18477" y="9687"/>
                    <a:pt x="18680" y="9483"/>
                    <a:pt x="18680" y="9239"/>
                  </a:cubicBezTo>
                  <a:cubicBezTo>
                    <a:pt x="18680" y="8995"/>
                    <a:pt x="18477" y="8791"/>
                    <a:pt x="18232" y="8791"/>
                  </a:cubicBezTo>
                  <a:close/>
                  <a:moveTo>
                    <a:pt x="19575" y="8791"/>
                  </a:moveTo>
                  <a:cubicBezTo>
                    <a:pt x="19331" y="8791"/>
                    <a:pt x="19128" y="8995"/>
                    <a:pt x="19128" y="9239"/>
                  </a:cubicBezTo>
                  <a:cubicBezTo>
                    <a:pt x="19128" y="9483"/>
                    <a:pt x="19331" y="9687"/>
                    <a:pt x="19575" y="9687"/>
                  </a:cubicBezTo>
                  <a:cubicBezTo>
                    <a:pt x="19820" y="9687"/>
                    <a:pt x="20023" y="9483"/>
                    <a:pt x="20023" y="9239"/>
                  </a:cubicBezTo>
                  <a:cubicBezTo>
                    <a:pt x="20023" y="8995"/>
                    <a:pt x="19820" y="8791"/>
                    <a:pt x="19575" y="8791"/>
                  </a:cubicBezTo>
                  <a:close/>
                  <a:moveTo>
                    <a:pt x="20918" y="8791"/>
                  </a:moveTo>
                  <a:cubicBezTo>
                    <a:pt x="20674" y="8791"/>
                    <a:pt x="20471" y="8995"/>
                    <a:pt x="20471" y="9239"/>
                  </a:cubicBezTo>
                  <a:cubicBezTo>
                    <a:pt x="20471" y="9483"/>
                    <a:pt x="20674" y="9687"/>
                    <a:pt x="20918" y="9687"/>
                  </a:cubicBezTo>
                  <a:cubicBezTo>
                    <a:pt x="21163" y="9687"/>
                    <a:pt x="21366" y="9483"/>
                    <a:pt x="21366" y="9239"/>
                  </a:cubicBezTo>
                  <a:cubicBezTo>
                    <a:pt x="21366" y="8995"/>
                    <a:pt x="21163" y="8791"/>
                    <a:pt x="20918" y="8791"/>
                  </a:cubicBezTo>
                  <a:close/>
                  <a:moveTo>
                    <a:pt x="366" y="9076"/>
                  </a:moveTo>
                  <a:cubicBezTo>
                    <a:pt x="163" y="9076"/>
                    <a:pt x="0" y="9239"/>
                    <a:pt x="0" y="9443"/>
                  </a:cubicBezTo>
                  <a:cubicBezTo>
                    <a:pt x="0" y="9646"/>
                    <a:pt x="163" y="9850"/>
                    <a:pt x="366" y="9850"/>
                  </a:cubicBezTo>
                  <a:lnTo>
                    <a:pt x="1954" y="9850"/>
                  </a:lnTo>
                  <a:cubicBezTo>
                    <a:pt x="2157" y="9850"/>
                    <a:pt x="2360" y="9646"/>
                    <a:pt x="2360" y="9443"/>
                  </a:cubicBezTo>
                  <a:cubicBezTo>
                    <a:pt x="2360" y="9239"/>
                    <a:pt x="2157" y="9076"/>
                    <a:pt x="1954" y="9076"/>
                  </a:cubicBezTo>
                  <a:close/>
                  <a:moveTo>
                    <a:pt x="8669" y="9076"/>
                  </a:moveTo>
                  <a:cubicBezTo>
                    <a:pt x="8424" y="9076"/>
                    <a:pt x="8262" y="9239"/>
                    <a:pt x="8262" y="9443"/>
                  </a:cubicBezTo>
                  <a:cubicBezTo>
                    <a:pt x="8262" y="9646"/>
                    <a:pt x="8424" y="9850"/>
                    <a:pt x="8669" y="9850"/>
                  </a:cubicBezTo>
                  <a:lnTo>
                    <a:pt x="12779" y="9850"/>
                  </a:lnTo>
                  <a:cubicBezTo>
                    <a:pt x="12982" y="9850"/>
                    <a:pt x="13145" y="9646"/>
                    <a:pt x="13145" y="9443"/>
                  </a:cubicBezTo>
                  <a:cubicBezTo>
                    <a:pt x="13145" y="9239"/>
                    <a:pt x="12982" y="9076"/>
                    <a:pt x="12779" y="9076"/>
                  </a:cubicBezTo>
                  <a:close/>
                  <a:moveTo>
                    <a:pt x="366" y="10867"/>
                  </a:moveTo>
                  <a:cubicBezTo>
                    <a:pt x="163" y="10867"/>
                    <a:pt x="0" y="11030"/>
                    <a:pt x="0" y="11233"/>
                  </a:cubicBezTo>
                  <a:cubicBezTo>
                    <a:pt x="0" y="11478"/>
                    <a:pt x="163" y="11640"/>
                    <a:pt x="366" y="11640"/>
                  </a:cubicBezTo>
                  <a:lnTo>
                    <a:pt x="1954" y="11640"/>
                  </a:lnTo>
                  <a:cubicBezTo>
                    <a:pt x="2157" y="11640"/>
                    <a:pt x="2360" y="11478"/>
                    <a:pt x="2360" y="11233"/>
                  </a:cubicBezTo>
                  <a:cubicBezTo>
                    <a:pt x="2360" y="11030"/>
                    <a:pt x="2157" y="10867"/>
                    <a:pt x="1954" y="10867"/>
                  </a:cubicBezTo>
                  <a:close/>
                  <a:moveTo>
                    <a:pt x="8669" y="10867"/>
                  </a:moveTo>
                  <a:cubicBezTo>
                    <a:pt x="8424" y="10867"/>
                    <a:pt x="8262" y="11030"/>
                    <a:pt x="8262" y="11233"/>
                  </a:cubicBezTo>
                  <a:cubicBezTo>
                    <a:pt x="8262" y="11478"/>
                    <a:pt x="8424" y="11640"/>
                    <a:pt x="8669" y="11640"/>
                  </a:cubicBezTo>
                  <a:lnTo>
                    <a:pt x="12779" y="11640"/>
                  </a:lnTo>
                  <a:cubicBezTo>
                    <a:pt x="12982" y="11640"/>
                    <a:pt x="13145" y="11478"/>
                    <a:pt x="13145" y="11233"/>
                  </a:cubicBezTo>
                  <a:cubicBezTo>
                    <a:pt x="13145" y="11030"/>
                    <a:pt x="12982" y="10867"/>
                    <a:pt x="12779" y="10867"/>
                  </a:cubicBezTo>
                  <a:close/>
                  <a:moveTo>
                    <a:pt x="14203" y="12495"/>
                  </a:moveTo>
                  <a:cubicBezTo>
                    <a:pt x="13959" y="12495"/>
                    <a:pt x="13756" y="12698"/>
                    <a:pt x="13756" y="12943"/>
                  </a:cubicBezTo>
                  <a:cubicBezTo>
                    <a:pt x="13756" y="13187"/>
                    <a:pt x="13959" y="13390"/>
                    <a:pt x="14203" y="13390"/>
                  </a:cubicBezTo>
                  <a:cubicBezTo>
                    <a:pt x="14448" y="13390"/>
                    <a:pt x="14651" y="13187"/>
                    <a:pt x="14651" y="12943"/>
                  </a:cubicBezTo>
                  <a:cubicBezTo>
                    <a:pt x="14651" y="12698"/>
                    <a:pt x="14448" y="12495"/>
                    <a:pt x="14203" y="12495"/>
                  </a:cubicBezTo>
                  <a:close/>
                  <a:moveTo>
                    <a:pt x="15546" y="12495"/>
                  </a:moveTo>
                  <a:cubicBezTo>
                    <a:pt x="15302" y="12495"/>
                    <a:pt x="15099" y="12698"/>
                    <a:pt x="15099" y="12943"/>
                  </a:cubicBezTo>
                  <a:cubicBezTo>
                    <a:pt x="15099" y="13187"/>
                    <a:pt x="15302" y="13390"/>
                    <a:pt x="15546" y="13390"/>
                  </a:cubicBezTo>
                  <a:cubicBezTo>
                    <a:pt x="15791" y="13390"/>
                    <a:pt x="15994" y="13187"/>
                    <a:pt x="15994" y="12943"/>
                  </a:cubicBezTo>
                  <a:cubicBezTo>
                    <a:pt x="15994" y="12698"/>
                    <a:pt x="15791" y="12495"/>
                    <a:pt x="15546" y="12495"/>
                  </a:cubicBezTo>
                  <a:close/>
                  <a:moveTo>
                    <a:pt x="16889" y="12495"/>
                  </a:moveTo>
                  <a:cubicBezTo>
                    <a:pt x="16645" y="12495"/>
                    <a:pt x="16442" y="12698"/>
                    <a:pt x="16442" y="12943"/>
                  </a:cubicBezTo>
                  <a:cubicBezTo>
                    <a:pt x="16442" y="13187"/>
                    <a:pt x="16645" y="13390"/>
                    <a:pt x="16889" y="13390"/>
                  </a:cubicBezTo>
                  <a:cubicBezTo>
                    <a:pt x="17134" y="13390"/>
                    <a:pt x="17337" y="13187"/>
                    <a:pt x="17337" y="12943"/>
                  </a:cubicBezTo>
                  <a:cubicBezTo>
                    <a:pt x="17337" y="12698"/>
                    <a:pt x="17134" y="12495"/>
                    <a:pt x="16889" y="12495"/>
                  </a:cubicBezTo>
                  <a:close/>
                  <a:moveTo>
                    <a:pt x="18232" y="12495"/>
                  </a:moveTo>
                  <a:cubicBezTo>
                    <a:pt x="17988" y="12495"/>
                    <a:pt x="17785" y="12698"/>
                    <a:pt x="17785" y="12943"/>
                  </a:cubicBezTo>
                  <a:cubicBezTo>
                    <a:pt x="17785" y="13187"/>
                    <a:pt x="17988" y="13390"/>
                    <a:pt x="18232" y="13390"/>
                  </a:cubicBezTo>
                  <a:cubicBezTo>
                    <a:pt x="18477" y="13390"/>
                    <a:pt x="18680" y="13187"/>
                    <a:pt x="18680" y="12943"/>
                  </a:cubicBezTo>
                  <a:cubicBezTo>
                    <a:pt x="18680" y="12698"/>
                    <a:pt x="18477" y="12495"/>
                    <a:pt x="18232" y="12495"/>
                  </a:cubicBezTo>
                  <a:close/>
                  <a:moveTo>
                    <a:pt x="19575" y="12495"/>
                  </a:moveTo>
                  <a:cubicBezTo>
                    <a:pt x="19331" y="12495"/>
                    <a:pt x="19128" y="12698"/>
                    <a:pt x="19128" y="12943"/>
                  </a:cubicBezTo>
                  <a:cubicBezTo>
                    <a:pt x="19128" y="13187"/>
                    <a:pt x="19331" y="13390"/>
                    <a:pt x="19575" y="13390"/>
                  </a:cubicBezTo>
                  <a:cubicBezTo>
                    <a:pt x="19820" y="13390"/>
                    <a:pt x="20023" y="13187"/>
                    <a:pt x="20023" y="12943"/>
                  </a:cubicBezTo>
                  <a:cubicBezTo>
                    <a:pt x="20023" y="12698"/>
                    <a:pt x="19820" y="12495"/>
                    <a:pt x="19575" y="12495"/>
                  </a:cubicBezTo>
                  <a:close/>
                  <a:moveTo>
                    <a:pt x="20918" y="12495"/>
                  </a:moveTo>
                  <a:cubicBezTo>
                    <a:pt x="20674" y="12495"/>
                    <a:pt x="20471" y="12698"/>
                    <a:pt x="20471" y="12943"/>
                  </a:cubicBezTo>
                  <a:cubicBezTo>
                    <a:pt x="20471" y="13187"/>
                    <a:pt x="20674" y="13390"/>
                    <a:pt x="20918" y="13390"/>
                  </a:cubicBezTo>
                  <a:cubicBezTo>
                    <a:pt x="21163" y="13390"/>
                    <a:pt x="21366" y="13187"/>
                    <a:pt x="21366" y="12943"/>
                  </a:cubicBezTo>
                  <a:cubicBezTo>
                    <a:pt x="21366" y="12698"/>
                    <a:pt x="21163" y="12495"/>
                    <a:pt x="20918" y="12495"/>
                  </a:cubicBezTo>
                  <a:close/>
                  <a:moveTo>
                    <a:pt x="366" y="12658"/>
                  </a:moveTo>
                  <a:cubicBezTo>
                    <a:pt x="163" y="12658"/>
                    <a:pt x="0" y="12821"/>
                    <a:pt x="0" y="13065"/>
                  </a:cubicBezTo>
                  <a:cubicBezTo>
                    <a:pt x="0" y="13268"/>
                    <a:pt x="163" y="13431"/>
                    <a:pt x="366" y="13431"/>
                  </a:cubicBezTo>
                  <a:lnTo>
                    <a:pt x="1954" y="13431"/>
                  </a:lnTo>
                  <a:cubicBezTo>
                    <a:pt x="2157" y="13431"/>
                    <a:pt x="2360" y="13268"/>
                    <a:pt x="2360" y="13065"/>
                  </a:cubicBezTo>
                  <a:cubicBezTo>
                    <a:pt x="2360" y="12821"/>
                    <a:pt x="2157" y="12658"/>
                    <a:pt x="1954" y="12658"/>
                  </a:cubicBezTo>
                  <a:close/>
                  <a:moveTo>
                    <a:pt x="8669" y="12658"/>
                  </a:moveTo>
                  <a:cubicBezTo>
                    <a:pt x="8424" y="12658"/>
                    <a:pt x="8262" y="12821"/>
                    <a:pt x="8262" y="13065"/>
                  </a:cubicBezTo>
                  <a:cubicBezTo>
                    <a:pt x="8262" y="13268"/>
                    <a:pt x="8424" y="13431"/>
                    <a:pt x="8669" y="13431"/>
                  </a:cubicBezTo>
                  <a:lnTo>
                    <a:pt x="12779" y="13431"/>
                  </a:lnTo>
                  <a:cubicBezTo>
                    <a:pt x="12982" y="13431"/>
                    <a:pt x="13145" y="13268"/>
                    <a:pt x="13145" y="13065"/>
                  </a:cubicBezTo>
                  <a:cubicBezTo>
                    <a:pt x="13145" y="12821"/>
                    <a:pt x="12982" y="12658"/>
                    <a:pt x="12779" y="126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35"/>
            <p:cNvSpPr/>
            <p:nvPr/>
          </p:nvSpPr>
          <p:spPr>
            <a:xfrm>
              <a:off x="3304325" y="3321950"/>
              <a:ext cx="534175" cy="335775"/>
            </a:xfrm>
            <a:custGeom>
              <a:avLst/>
              <a:gdLst/>
              <a:ahLst/>
              <a:cxnLst/>
              <a:rect l="l" t="t" r="r" b="b"/>
              <a:pathLst>
                <a:path w="21367" h="13431" extrusionOk="0">
                  <a:moveTo>
                    <a:pt x="366" y="82"/>
                  </a:moveTo>
                  <a:cubicBezTo>
                    <a:pt x="163" y="82"/>
                    <a:pt x="0" y="244"/>
                    <a:pt x="0" y="448"/>
                  </a:cubicBezTo>
                  <a:cubicBezTo>
                    <a:pt x="0" y="692"/>
                    <a:pt x="163" y="855"/>
                    <a:pt x="366" y="855"/>
                  </a:cubicBezTo>
                  <a:lnTo>
                    <a:pt x="1954" y="855"/>
                  </a:lnTo>
                  <a:cubicBezTo>
                    <a:pt x="2157" y="855"/>
                    <a:pt x="2360" y="692"/>
                    <a:pt x="2360" y="448"/>
                  </a:cubicBezTo>
                  <a:cubicBezTo>
                    <a:pt x="2360" y="244"/>
                    <a:pt x="2157" y="82"/>
                    <a:pt x="1954" y="82"/>
                  </a:cubicBezTo>
                  <a:close/>
                  <a:moveTo>
                    <a:pt x="3703" y="82"/>
                  </a:moveTo>
                  <a:cubicBezTo>
                    <a:pt x="3500" y="82"/>
                    <a:pt x="3337" y="244"/>
                    <a:pt x="3337" y="448"/>
                  </a:cubicBezTo>
                  <a:cubicBezTo>
                    <a:pt x="3337" y="692"/>
                    <a:pt x="3500" y="855"/>
                    <a:pt x="3703" y="855"/>
                  </a:cubicBezTo>
                  <a:lnTo>
                    <a:pt x="7855" y="855"/>
                  </a:lnTo>
                  <a:cubicBezTo>
                    <a:pt x="8058" y="855"/>
                    <a:pt x="8221" y="692"/>
                    <a:pt x="8221" y="448"/>
                  </a:cubicBezTo>
                  <a:cubicBezTo>
                    <a:pt x="8221" y="244"/>
                    <a:pt x="8058" y="82"/>
                    <a:pt x="7855" y="82"/>
                  </a:cubicBezTo>
                  <a:close/>
                  <a:moveTo>
                    <a:pt x="9605" y="0"/>
                  </a:moveTo>
                  <a:cubicBezTo>
                    <a:pt x="9360" y="0"/>
                    <a:pt x="9157" y="204"/>
                    <a:pt x="9157" y="448"/>
                  </a:cubicBezTo>
                  <a:cubicBezTo>
                    <a:pt x="9157" y="692"/>
                    <a:pt x="9360" y="896"/>
                    <a:pt x="9605" y="896"/>
                  </a:cubicBezTo>
                  <a:cubicBezTo>
                    <a:pt x="9849" y="896"/>
                    <a:pt x="10052" y="692"/>
                    <a:pt x="10052" y="448"/>
                  </a:cubicBezTo>
                  <a:cubicBezTo>
                    <a:pt x="10052" y="204"/>
                    <a:pt x="9849" y="0"/>
                    <a:pt x="9605" y="0"/>
                  </a:cubicBezTo>
                  <a:close/>
                  <a:moveTo>
                    <a:pt x="10948" y="0"/>
                  </a:moveTo>
                  <a:cubicBezTo>
                    <a:pt x="10703" y="0"/>
                    <a:pt x="10500" y="204"/>
                    <a:pt x="10500" y="448"/>
                  </a:cubicBezTo>
                  <a:cubicBezTo>
                    <a:pt x="10500" y="692"/>
                    <a:pt x="10703" y="896"/>
                    <a:pt x="10948" y="896"/>
                  </a:cubicBezTo>
                  <a:cubicBezTo>
                    <a:pt x="11192" y="896"/>
                    <a:pt x="11395" y="692"/>
                    <a:pt x="11395" y="448"/>
                  </a:cubicBezTo>
                  <a:cubicBezTo>
                    <a:pt x="11395" y="204"/>
                    <a:pt x="11192" y="0"/>
                    <a:pt x="10948" y="0"/>
                  </a:cubicBezTo>
                  <a:close/>
                  <a:moveTo>
                    <a:pt x="12291" y="0"/>
                  </a:moveTo>
                  <a:cubicBezTo>
                    <a:pt x="12046" y="0"/>
                    <a:pt x="11843" y="204"/>
                    <a:pt x="11843" y="448"/>
                  </a:cubicBezTo>
                  <a:cubicBezTo>
                    <a:pt x="11843" y="692"/>
                    <a:pt x="12046" y="896"/>
                    <a:pt x="12291" y="896"/>
                  </a:cubicBezTo>
                  <a:cubicBezTo>
                    <a:pt x="12535" y="896"/>
                    <a:pt x="12738" y="692"/>
                    <a:pt x="12738" y="448"/>
                  </a:cubicBezTo>
                  <a:cubicBezTo>
                    <a:pt x="12738" y="204"/>
                    <a:pt x="12535" y="0"/>
                    <a:pt x="12291" y="0"/>
                  </a:cubicBezTo>
                  <a:close/>
                  <a:moveTo>
                    <a:pt x="13634" y="0"/>
                  </a:moveTo>
                  <a:cubicBezTo>
                    <a:pt x="13389" y="0"/>
                    <a:pt x="13186" y="204"/>
                    <a:pt x="13186" y="448"/>
                  </a:cubicBezTo>
                  <a:cubicBezTo>
                    <a:pt x="13186" y="692"/>
                    <a:pt x="13389" y="896"/>
                    <a:pt x="13634" y="896"/>
                  </a:cubicBezTo>
                  <a:cubicBezTo>
                    <a:pt x="13878" y="896"/>
                    <a:pt x="14081" y="692"/>
                    <a:pt x="14081" y="448"/>
                  </a:cubicBezTo>
                  <a:cubicBezTo>
                    <a:pt x="14081" y="204"/>
                    <a:pt x="13878" y="0"/>
                    <a:pt x="13634" y="0"/>
                  </a:cubicBezTo>
                  <a:close/>
                  <a:moveTo>
                    <a:pt x="14977" y="0"/>
                  </a:moveTo>
                  <a:cubicBezTo>
                    <a:pt x="14732" y="0"/>
                    <a:pt x="14529" y="204"/>
                    <a:pt x="14529" y="448"/>
                  </a:cubicBezTo>
                  <a:cubicBezTo>
                    <a:pt x="14529" y="692"/>
                    <a:pt x="14732" y="896"/>
                    <a:pt x="14977" y="896"/>
                  </a:cubicBezTo>
                  <a:cubicBezTo>
                    <a:pt x="15221" y="896"/>
                    <a:pt x="15424" y="692"/>
                    <a:pt x="15424" y="448"/>
                  </a:cubicBezTo>
                  <a:cubicBezTo>
                    <a:pt x="15424" y="204"/>
                    <a:pt x="15221" y="0"/>
                    <a:pt x="14977" y="0"/>
                  </a:cubicBezTo>
                  <a:close/>
                  <a:moveTo>
                    <a:pt x="16320" y="0"/>
                  </a:moveTo>
                  <a:cubicBezTo>
                    <a:pt x="16075" y="0"/>
                    <a:pt x="15872" y="204"/>
                    <a:pt x="15872" y="448"/>
                  </a:cubicBezTo>
                  <a:cubicBezTo>
                    <a:pt x="15872" y="692"/>
                    <a:pt x="16075" y="896"/>
                    <a:pt x="16320" y="896"/>
                  </a:cubicBezTo>
                  <a:cubicBezTo>
                    <a:pt x="16564" y="896"/>
                    <a:pt x="16767" y="692"/>
                    <a:pt x="16767" y="448"/>
                  </a:cubicBezTo>
                  <a:cubicBezTo>
                    <a:pt x="16767" y="204"/>
                    <a:pt x="16564" y="0"/>
                    <a:pt x="16320" y="0"/>
                  </a:cubicBezTo>
                  <a:close/>
                  <a:moveTo>
                    <a:pt x="366" y="1872"/>
                  </a:moveTo>
                  <a:cubicBezTo>
                    <a:pt x="163" y="1872"/>
                    <a:pt x="0" y="2035"/>
                    <a:pt x="0" y="2239"/>
                  </a:cubicBezTo>
                  <a:cubicBezTo>
                    <a:pt x="0" y="2483"/>
                    <a:pt x="163" y="2646"/>
                    <a:pt x="366" y="2646"/>
                  </a:cubicBezTo>
                  <a:lnTo>
                    <a:pt x="1954" y="2646"/>
                  </a:lnTo>
                  <a:cubicBezTo>
                    <a:pt x="2157" y="2646"/>
                    <a:pt x="2360" y="2483"/>
                    <a:pt x="2360" y="2239"/>
                  </a:cubicBezTo>
                  <a:cubicBezTo>
                    <a:pt x="2360" y="2035"/>
                    <a:pt x="2157" y="1872"/>
                    <a:pt x="1954" y="1872"/>
                  </a:cubicBezTo>
                  <a:close/>
                  <a:moveTo>
                    <a:pt x="3703" y="1872"/>
                  </a:moveTo>
                  <a:cubicBezTo>
                    <a:pt x="3500" y="1872"/>
                    <a:pt x="3337" y="2035"/>
                    <a:pt x="3337" y="2239"/>
                  </a:cubicBezTo>
                  <a:cubicBezTo>
                    <a:pt x="3337" y="2483"/>
                    <a:pt x="3500" y="2646"/>
                    <a:pt x="3703" y="2646"/>
                  </a:cubicBezTo>
                  <a:lnTo>
                    <a:pt x="7855" y="2646"/>
                  </a:lnTo>
                  <a:cubicBezTo>
                    <a:pt x="8058" y="2646"/>
                    <a:pt x="8221" y="2483"/>
                    <a:pt x="8221" y="2239"/>
                  </a:cubicBezTo>
                  <a:cubicBezTo>
                    <a:pt x="8221" y="2035"/>
                    <a:pt x="8058" y="1872"/>
                    <a:pt x="7855" y="1872"/>
                  </a:cubicBezTo>
                  <a:close/>
                  <a:moveTo>
                    <a:pt x="366" y="3663"/>
                  </a:moveTo>
                  <a:cubicBezTo>
                    <a:pt x="163" y="3663"/>
                    <a:pt x="0" y="3826"/>
                    <a:pt x="0" y="4070"/>
                  </a:cubicBezTo>
                  <a:cubicBezTo>
                    <a:pt x="0" y="4273"/>
                    <a:pt x="163" y="4436"/>
                    <a:pt x="366" y="4436"/>
                  </a:cubicBezTo>
                  <a:lnTo>
                    <a:pt x="1954" y="4436"/>
                  </a:lnTo>
                  <a:cubicBezTo>
                    <a:pt x="2157" y="4436"/>
                    <a:pt x="2360" y="4273"/>
                    <a:pt x="2360" y="4070"/>
                  </a:cubicBezTo>
                  <a:cubicBezTo>
                    <a:pt x="2360" y="3826"/>
                    <a:pt x="2157" y="3663"/>
                    <a:pt x="1954" y="3663"/>
                  </a:cubicBezTo>
                  <a:close/>
                  <a:moveTo>
                    <a:pt x="3703" y="3663"/>
                  </a:moveTo>
                  <a:cubicBezTo>
                    <a:pt x="3500" y="3663"/>
                    <a:pt x="3337" y="3826"/>
                    <a:pt x="3337" y="4070"/>
                  </a:cubicBezTo>
                  <a:cubicBezTo>
                    <a:pt x="3337" y="4273"/>
                    <a:pt x="3500" y="4436"/>
                    <a:pt x="3703" y="4436"/>
                  </a:cubicBezTo>
                  <a:lnTo>
                    <a:pt x="7855" y="4436"/>
                  </a:lnTo>
                  <a:cubicBezTo>
                    <a:pt x="8058" y="4436"/>
                    <a:pt x="8221" y="4273"/>
                    <a:pt x="8221" y="4070"/>
                  </a:cubicBezTo>
                  <a:cubicBezTo>
                    <a:pt x="8221" y="3826"/>
                    <a:pt x="8058" y="3663"/>
                    <a:pt x="7855" y="3663"/>
                  </a:cubicBezTo>
                  <a:close/>
                  <a:moveTo>
                    <a:pt x="9605" y="3622"/>
                  </a:moveTo>
                  <a:cubicBezTo>
                    <a:pt x="9360" y="3622"/>
                    <a:pt x="9157" y="3785"/>
                    <a:pt x="9157" y="4070"/>
                  </a:cubicBezTo>
                  <a:cubicBezTo>
                    <a:pt x="9157" y="4314"/>
                    <a:pt x="9360" y="4518"/>
                    <a:pt x="9605" y="4518"/>
                  </a:cubicBezTo>
                  <a:cubicBezTo>
                    <a:pt x="9849" y="4518"/>
                    <a:pt x="10052" y="4314"/>
                    <a:pt x="10052" y="4070"/>
                  </a:cubicBezTo>
                  <a:cubicBezTo>
                    <a:pt x="10052" y="3785"/>
                    <a:pt x="9849" y="3622"/>
                    <a:pt x="9605" y="3622"/>
                  </a:cubicBezTo>
                  <a:close/>
                  <a:moveTo>
                    <a:pt x="10948" y="3622"/>
                  </a:moveTo>
                  <a:cubicBezTo>
                    <a:pt x="10703" y="3622"/>
                    <a:pt x="10500" y="3785"/>
                    <a:pt x="10500" y="4070"/>
                  </a:cubicBezTo>
                  <a:cubicBezTo>
                    <a:pt x="10500" y="4314"/>
                    <a:pt x="10703" y="4518"/>
                    <a:pt x="10948" y="4518"/>
                  </a:cubicBezTo>
                  <a:cubicBezTo>
                    <a:pt x="11192" y="4518"/>
                    <a:pt x="11395" y="4314"/>
                    <a:pt x="11395" y="4070"/>
                  </a:cubicBezTo>
                  <a:cubicBezTo>
                    <a:pt x="11395" y="3785"/>
                    <a:pt x="11192" y="3622"/>
                    <a:pt x="10948" y="3622"/>
                  </a:cubicBezTo>
                  <a:close/>
                  <a:moveTo>
                    <a:pt x="12291" y="3622"/>
                  </a:moveTo>
                  <a:cubicBezTo>
                    <a:pt x="12046" y="3622"/>
                    <a:pt x="11843" y="3785"/>
                    <a:pt x="11843" y="4070"/>
                  </a:cubicBezTo>
                  <a:cubicBezTo>
                    <a:pt x="11843" y="4314"/>
                    <a:pt x="12046" y="4518"/>
                    <a:pt x="12291" y="4518"/>
                  </a:cubicBezTo>
                  <a:cubicBezTo>
                    <a:pt x="12535" y="4518"/>
                    <a:pt x="12738" y="4314"/>
                    <a:pt x="12738" y="4070"/>
                  </a:cubicBezTo>
                  <a:cubicBezTo>
                    <a:pt x="12738" y="3785"/>
                    <a:pt x="12535" y="3622"/>
                    <a:pt x="12291" y="3622"/>
                  </a:cubicBezTo>
                  <a:close/>
                  <a:moveTo>
                    <a:pt x="13634" y="3622"/>
                  </a:moveTo>
                  <a:cubicBezTo>
                    <a:pt x="13389" y="3622"/>
                    <a:pt x="13186" y="3785"/>
                    <a:pt x="13186" y="4070"/>
                  </a:cubicBezTo>
                  <a:cubicBezTo>
                    <a:pt x="13186" y="4314"/>
                    <a:pt x="13389" y="4518"/>
                    <a:pt x="13634" y="4518"/>
                  </a:cubicBezTo>
                  <a:cubicBezTo>
                    <a:pt x="13878" y="4518"/>
                    <a:pt x="14081" y="4314"/>
                    <a:pt x="14081" y="4070"/>
                  </a:cubicBezTo>
                  <a:cubicBezTo>
                    <a:pt x="14081" y="3785"/>
                    <a:pt x="13878" y="3622"/>
                    <a:pt x="13634" y="3622"/>
                  </a:cubicBezTo>
                  <a:close/>
                  <a:moveTo>
                    <a:pt x="14977" y="3622"/>
                  </a:moveTo>
                  <a:cubicBezTo>
                    <a:pt x="14732" y="3622"/>
                    <a:pt x="14529" y="3785"/>
                    <a:pt x="14529" y="4070"/>
                  </a:cubicBezTo>
                  <a:cubicBezTo>
                    <a:pt x="14529" y="4314"/>
                    <a:pt x="14732" y="4518"/>
                    <a:pt x="14977" y="4518"/>
                  </a:cubicBezTo>
                  <a:cubicBezTo>
                    <a:pt x="15221" y="4518"/>
                    <a:pt x="15424" y="4314"/>
                    <a:pt x="15424" y="4070"/>
                  </a:cubicBezTo>
                  <a:cubicBezTo>
                    <a:pt x="15424" y="3785"/>
                    <a:pt x="15221" y="3622"/>
                    <a:pt x="14977" y="3622"/>
                  </a:cubicBezTo>
                  <a:close/>
                  <a:moveTo>
                    <a:pt x="16320" y="3622"/>
                  </a:moveTo>
                  <a:cubicBezTo>
                    <a:pt x="16075" y="3622"/>
                    <a:pt x="15872" y="3785"/>
                    <a:pt x="15872" y="4070"/>
                  </a:cubicBezTo>
                  <a:cubicBezTo>
                    <a:pt x="15872" y="4314"/>
                    <a:pt x="16075" y="4518"/>
                    <a:pt x="16320" y="4518"/>
                  </a:cubicBezTo>
                  <a:cubicBezTo>
                    <a:pt x="16564" y="4518"/>
                    <a:pt x="16767" y="4314"/>
                    <a:pt x="16767" y="4070"/>
                  </a:cubicBezTo>
                  <a:cubicBezTo>
                    <a:pt x="16767" y="3785"/>
                    <a:pt x="16564" y="3622"/>
                    <a:pt x="16320" y="3622"/>
                  </a:cubicBezTo>
                  <a:close/>
                  <a:moveTo>
                    <a:pt x="366" y="5454"/>
                  </a:moveTo>
                  <a:cubicBezTo>
                    <a:pt x="163" y="5454"/>
                    <a:pt x="0" y="5617"/>
                    <a:pt x="0" y="5861"/>
                  </a:cubicBezTo>
                  <a:cubicBezTo>
                    <a:pt x="0" y="6064"/>
                    <a:pt x="163" y="6227"/>
                    <a:pt x="366" y="6227"/>
                  </a:cubicBezTo>
                  <a:lnTo>
                    <a:pt x="1954" y="6227"/>
                  </a:lnTo>
                  <a:cubicBezTo>
                    <a:pt x="2157" y="6227"/>
                    <a:pt x="2360" y="6064"/>
                    <a:pt x="2360" y="5861"/>
                  </a:cubicBezTo>
                  <a:cubicBezTo>
                    <a:pt x="2360" y="5617"/>
                    <a:pt x="2157" y="5454"/>
                    <a:pt x="1954" y="5454"/>
                  </a:cubicBezTo>
                  <a:close/>
                  <a:moveTo>
                    <a:pt x="3703" y="5454"/>
                  </a:moveTo>
                  <a:cubicBezTo>
                    <a:pt x="3500" y="5454"/>
                    <a:pt x="3337" y="5617"/>
                    <a:pt x="3337" y="5861"/>
                  </a:cubicBezTo>
                  <a:cubicBezTo>
                    <a:pt x="3337" y="6064"/>
                    <a:pt x="3500" y="6227"/>
                    <a:pt x="3703" y="6227"/>
                  </a:cubicBezTo>
                  <a:lnTo>
                    <a:pt x="7855" y="6227"/>
                  </a:lnTo>
                  <a:cubicBezTo>
                    <a:pt x="8058" y="6227"/>
                    <a:pt x="8221" y="6064"/>
                    <a:pt x="8221" y="5861"/>
                  </a:cubicBezTo>
                  <a:cubicBezTo>
                    <a:pt x="8221" y="5617"/>
                    <a:pt x="8058" y="5454"/>
                    <a:pt x="7855" y="5454"/>
                  </a:cubicBezTo>
                  <a:close/>
                  <a:moveTo>
                    <a:pt x="366" y="7244"/>
                  </a:moveTo>
                  <a:cubicBezTo>
                    <a:pt x="163" y="7244"/>
                    <a:pt x="0" y="7448"/>
                    <a:pt x="0" y="7651"/>
                  </a:cubicBezTo>
                  <a:cubicBezTo>
                    <a:pt x="0" y="7855"/>
                    <a:pt x="163" y="8018"/>
                    <a:pt x="366" y="8018"/>
                  </a:cubicBezTo>
                  <a:lnTo>
                    <a:pt x="1954" y="8018"/>
                  </a:lnTo>
                  <a:cubicBezTo>
                    <a:pt x="2157" y="8018"/>
                    <a:pt x="2360" y="7855"/>
                    <a:pt x="2360" y="7651"/>
                  </a:cubicBezTo>
                  <a:cubicBezTo>
                    <a:pt x="2360" y="7448"/>
                    <a:pt x="2157" y="7244"/>
                    <a:pt x="1954" y="7244"/>
                  </a:cubicBezTo>
                  <a:close/>
                  <a:moveTo>
                    <a:pt x="3703" y="7244"/>
                  </a:moveTo>
                  <a:cubicBezTo>
                    <a:pt x="3500" y="7244"/>
                    <a:pt x="3337" y="7448"/>
                    <a:pt x="3337" y="7651"/>
                  </a:cubicBezTo>
                  <a:cubicBezTo>
                    <a:pt x="3337" y="7855"/>
                    <a:pt x="3500" y="8018"/>
                    <a:pt x="3703" y="8018"/>
                  </a:cubicBezTo>
                  <a:lnTo>
                    <a:pt x="7855" y="8018"/>
                  </a:lnTo>
                  <a:cubicBezTo>
                    <a:pt x="8058" y="8018"/>
                    <a:pt x="8221" y="7855"/>
                    <a:pt x="8221" y="7651"/>
                  </a:cubicBezTo>
                  <a:cubicBezTo>
                    <a:pt x="8221" y="7448"/>
                    <a:pt x="8058" y="7244"/>
                    <a:pt x="7855" y="7244"/>
                  </a:cubicBezTo>
                  <a:close/>
                  <a:moveTo>
                    <a:pt x="14203" y="8750"/>
                  </a:moveTo>
                  <a:cubicBezTo>
                    <a:pt x="13959" y="8750"/>
                    <a:pt x="13756" y="8954"/>
                    <a:pt x="13756" y="9198"/>
                  </a:cubicBezTo>
                  <a:cubicBezTo>
                    <a:pt x="13756" y="9483"/>
                    <a:pt x="13959" y="9686"/>
                    <a:pt x="14203" y="9686"/>
                  </a:cubicBezTo>
                  <a:cubicBezTo>
                    <a:pt x="14448" y="9686"/>
                    <a:pt x="14651" y="9483"/>
                    <a:pt x="14651" y="9198"/>
                  </a:cubicBezTo>
                  <a:cubicBezTo>
                    <a:pt x="14651" y="8954"/>
                    <a:pt x="14448" y="8750"/>
                    <a:pt x="14203" y="8750"/>
                  </a:cubicBezTo>
                  <a:close/>
                  <a:moveTo>
                    <a:pt x="15546" y="8750"/>
                  </a:moveTo>
                  <a:cubicBezTo>
                    <a:pt x="15302" y="8750"/>
                    <a:pt x="15099" y="8954"/>
                    <a:pt x="15099" y="9198"/>
                  </a:cubicBezTo>
                  <a:cubicBezTo>
                    <a:pt x="15099" y="9483"/>
                    <a:pt x="15302" y="9686"/>
                    <a:pt x="15546" y="9686"/>
                  </a:cubicBezTo>
                  <a:cubicBezTo>
                    <a:pt x="15791" y="9686"/>
                    <a:pt x="15994" y="9483"/>
                    <a:pt x="15994" y="9198"/>
                  </a:cubicBezTo>
                  <a:cubicBezTo>
                    <a:pt x="15994" y="8954"/>
                    <a:pt x="15791" y="8750"/>
                    <a:pt x="15546" y="8750"/>
                  </a:cubicBezTo>
                  <a:close/>
                  <a:moveTo>
                    <a:pt x="16889" y="8750"/>
                  </a:moveTo>
                  <a:cubicBezTo>
                    <a:pt x="16645" y="8750"/>
                    <a:pt x="16442" y="8954"/>
                    <a:pt x="16442" y="9198"/>
                  </a:cubicBezTo>
                  <a:cubicBezTo>
                    <a:pt x="16442" y="9483"/>
                    <a:pt x="16645" y="9686"/>
                    <a:pt x="16889" y="9686"/>
                  </a:cubicBezTo>
                  <a:cubicBezTo>
                    <a:pt x="17134" y="9686"/>
                    <a:pt x="17337" y="9483"/>
                    <a:pt x="17337" y="9198"/>
                  </a:cubicBezTo>
                  <a:cubicBezTo>
                    <a:pt x="17337" y="8954"/>
                    <a:pt x="17134" y="8750"/>
                    <a:pt x="16889" y="8750"/>
                  </a:cubicBezTo>
                  <a:close/>
                  <a:moveTo>
                    <a:pt x="18232" y="8750"/>
                  </a:moveTo>
                  <a:cubicBezTo>
                    <a:pt x="17988" y="8750"/>
                    <a:pt x="17785" y="8954"/>
                    <a:pt x="17785" y="9198"/>
                  </a:cubicBezTo>
                  <a:cubicBezTo>
                    <a:pt x="17785" y="9483"/>
                    <a:pt x="17988" y="9686"/>
                    <a:pt x="18232" y="9686"/>
                  </a:cubicBezTo>
                  <a:cubicBezTo>
                    <a:pt x="18477" y="9686"/>
                    <a:pt x="18680" y="9483"/>
                    <a:pt x="18680" y="9198"/>
                  </a:cubicBezTo>
                  <a:cubicBezTo>
                    <a:pt x="18680" y="8954"/>
                    <a:pt x="18477" y="8750"/>
                    <a:pt x="18232" y="8750"/>
                  </a:cubicBezTo>
                  <a:close/>
                  <a:moveTo>
                    <a:pt x="19575" y="8750"/>
                  </a:moveTo>
                  <a:cubicBezTo>
                    <a:pt x="19331" y="8750"/>
                    <a:pt x="19128" y="8954"/>
                    <a:pt x="19128" y="9198"/>
                  </a:cubicBezTo>
                  <a:cubicBezTo>
                    <a:pt x="19128" y="9483"/>
                    <a:pt x="19331" y="9686"/>
                    <a:pt x="19575" y="9686"/>
                  </a:cubicBezTo>
                  <a:cubicBezTo>
                    <a:pt x="19820" y="9686"/>
                    <a:pt x="20023" y="9483"/>
                    <a:pt x="20023" y="9198"/>
                  </a:cubicBezTo>
                  <a:cubicBezTo>
                    <a:pt x="20023" y="8954"/>
                    <a:pt x="19820" y="8750"/>
                    <a:pt x="19575" y="8750"/>
                  </a:cubicBezTo>
                  <a:close/>
                  <a:moveTo>
                    <a:pt x="20918" y="8750"/>
                  </a:moveTo>
                  <a:cubicBezTo>
                    <a:pt x="20674" y="8750"/>
                    <a:pt x="20471" y="8954"/>
                    <a:pt x="20471" y="9198"/>
                  </a:cubicBezTo>
                  <a:cubicBezTo>
                    <a:pt x="20471" y="9483"/>
                    <a:pt x="20674" y="9686"/>
                    <a:pt x="20918" y="9686"/>
                  </a:cubicBezTo>
                  <a:cubicBezTo>
                    <a:pt x="21163" y="9686"/>
                    <a:pt x="21366" y="9483"/>
                    <a:pt x="21366" y="9198"/>
                  </a:cubicBezTo>
                  <a:cubicBezTo>
                    <a:pt x="21366" y="8954"/>
                    <a:pt x="21163" y="8750"/>
                    <a:pt x="20918" y="8750"/>
                  </a:cubicBezTo>
                  <a:close/>
                  <a:moveTo>
                    <a:pt x="366" y="9035"/>
                  </a:moveTo>
                  <a:cubicBezTo>
                    <a:pt x="163" y="9035"/>
                    <a:pt x="0" y="9239"/>
                    <a:pt x="0" y="9442"/>
                  </a:cubicBezTo>
                  <a:cubicBezTo>
                    <a:pt x="0" y="9646"/>
                    <a:pt x="163" y="9849"/>
                    <a:pt x="366" y="9849"/>
                  </a:cubicBezTo>
                  <a:lnTo>
                    <a:pt x="1954" y="9849"/>
                  </a:lnTo>
                  <a:cubicBezTo>
                    <a:pt x="2157" y="9849"/>
                    <a:pt x="2360" y="9646"/>
                    <a:pt x="2360" y="9442"/>
                  </a:cubicBezTo>
                  <a:cubicBezTo>
                    <a:pt x="2360" y="9239"/>
                    <a:pt x="2157" y="9035"/>
                    <a:pt x="1954" y="9035"/>
                  </a:cubicBezTo>
                  <a:close/>
                  <a:moveTo>
                    <a:pt x="8669" y="9035"/>
                  </a:moveTo>
                  <a:cubicBezTo>
                    <a:pt x="8424" y="9035"/>
                    <a:pt x="8262" y="9239"/>
                    <a:pt x="8262" y="9442"/>
                  </a:cubicBezTo>
                  <a:cubicBezTo>
                    <a:pt x="8262" y="9646"/>
                    <a:pt x="8424" y="9849"/>
                    <a:pt x="8669" y="9849"/>
                  </a:cubicBezTo>
                  <a:lnTo>
                    <a:pt x="12779" y="9849"/>
                  </a:lnTo>
                  <a:cubicBezTo>
                    <a:pt x="12982" y="9849"/>
                    <a:pt x="13145" y="9646"/>
                    <a:pt x="13145" y="9442"/>
                  </a:cubicBezTo>
                  <a:cubicBezTo>
                    <a:pt x="13145" y="9239"/>
                    <a:pt x="12982" y="9035"/>
                    <a:pt x="12779" y="9035"/>
                  </a:cubicBezTo>
                  <a:close/>
                  <a:moveTo>
                    <a:pt x="366" y="10866"/>
                  </a:moveTo>
                  <a:cubicBezTo>
                    <a:pt x="163" y="10866"/>
                    <a:pt x="0" y="11029"/>
                    <a:pt x="0" y="11233"/>
                  </a:cubicBezTo>
                  <a:cubicBezTo>
                    <a:pt x="0" y="11436"/>
                    <a:pt x="163" y="11640"/>
                    <a:pt x="366" y="11640"/>
                  </a:cubicBezTo>
                  <a:lnTo>
                    <a:pt x="1954" y="11640"/>
                  </a:lnTo>
                  <a:cubicBezTo>
                    <a:pt x="2157" y="11640"/>
                    <a:pt x="2360" y="11436"/>
                    <a:pt x="2360" y="11233"/>
                  </a:cubicBezTo>
                  <a:cubicBezTo>
                    <a:pt x="2360" y="11029"/>
                    <a:pt x="2157" y="10866"/>
                    <a:pt x="1954" y="10866"/>
                  </a:cubicBezTo>
                  <a:close/>
                  <a:moveTo>
                    <a:pt x="8669" y="10866"/>
                  </a:moveTo>
                  <a:cubicBezTo>
                    <a:pt x="8424" y="10866"/>
                    <a:pt x="8262" y="11029"/>
                    <a:pt x="8262" y="11233"/>
                  </a:cubicBezTo>
                  <a:cubicBezTo>
                    <a:pt x="8262" y="11436"/>
                    <a:pt x="8424" y="11640"/>
                    <a:pt x="8669" y="11640"/>
                  </a:cubicBezTo>
                  <a:lnTo>
                    <a:pt x="12779" y="11640"/>
                  </a:lnTo>
                  <a:cubicBezTo>
                    <a:pt x="12982" y="11640"/>
                    <a:pt x="13145" y="11436"/>
                    <a:pt x="13145" y="11233"/>
                  </a:cubicBezTo>
                  <a:cubicBezTo>
                    <a:pt x="13145" y="11029"/>
                    <a:pt x="12982" y="10866"/>
                    <a:pt x="12779" y="10866"/>
                  </a:cubicBezTo>
                  <a:close/>
                  <a:moveTo>
                    <a:pt x="14203" y="12454"/>
                  </a:moveTo>
                  <a:cubicBezTo>
                    <a:pt x="13959" y="12454"/>
                    <a:pt x="13756" y="12657"/>
                    <a:pt x="13756" y="12942"/>
                  </a:cubicBezTo>
                  <a:cubicBezTo>
                    <a:pt x="13756" y="13186"/>
                    <a:pt x="13959" y="13390"/>
                    <a:pt x="14203" y="13390"/>
                  </a:cubicBezTo>
                  <a:cubicBezTo>
                    <a:pt x="14448" y="13390"/>
                    <a:pt x="14651" y="13186"/>
                    <a:pt x="14651" y="12942"/>
                  </a:cubicBezTo>
                  <a:cubicBezTo>
                    <a:pt x="14651" y="12657"/>
                    <a:pt x="14448" y="12454"/>
                    <a:pt x="14203" y="12454"/>
                  </a:cubicBezTo>
                  <a:close/>
                  <a:moveTo>
                    <a:pt x="15546" y="12454"/>
                  </a:moveTo>
                  <a:cubicBezTo>
                    <a:pt x="15302" y="12454"/>
                    <a:pt x="15099" y="12657"/>
                    <a:pt x="15099" y="12942"/>
                  </a:cubicBezTo>
                  <a:cubicBezTo>
                    <a:pt x="15099" y="13186"/>
                    <a:pt x="15302" y="13390"/>
                    <a:pt x="15546" y="13390"/>
                  </a:cubicBezTo>
                  <a:cubicBezTo>
                    <a:pt x="15791" y="13390"/>
                    <a:pt x="15994" y="13186"/>
                    <a:pt x="15994" y="12942"/>
                  </a:cubicBezTo>
                  <a:cubicBezTo>
                    <a:pt x="15994" y="12657"/>
                    <a:pt x="15791" y="12454"/>
                    <a:pt x="15546" y="12454"/>
                  </a:cubicBezTo>
                  <a:close/>
                  <a:moveTo>
                    <a:pt x="16889" y="12454"/>
                  </a:moveTo>
                  <a:cubicBezTo>
                    <a:pt x="16645" y="12454"/>
                    <a:pt x="16442" y="12657"/>
                    <a:pt x="16442" y="12942"/>
                  </a:cubicBezTo>
                  <a:cubicBezTo>
                    <a:pt x="16442" y="13186"/>
                    <a:pt x="16645" y="13390"/>
                    <a:pt x="16889" y="13390"/>
                  </a:cubicBezTo>
                  <a:cubicBezTo>
                    <a:pt x="17134" y="13390"/>
                    <a:pt x="17337" y="13186"/>
                    <a:pt x="17337" y="12942"/>
                  </a:cubicBezTo>
                  <a:cubicBezTo>
                    <a:pt x="17337" y="12657"/>
                    <a:pt x="17134" y="12454"/>
                    <a:pt x="16889" y="12454"/>
                  </a:cubicBezTo>
                  <a:close/>
                  <a:moveTo>
                    <a:pt x="18232" y="12454"/>
                  </a:moveTo>
                  <a:cubicBezTo>
                    <a:pt x="17988" y="12454"/>
                    <a:pt x="17785" y="12657"/>
                    <a:pt x="17785" y="12942"/>
                  </a:cubicBezTo>
                  <a:cubicBezTo>
                    <a:pt x="17785" y="13186"/>
                    <a:pt x="17988" y="13390"/>
                    <a:pt x="18232" y="13390"/>
                  </a:cubicBezTo>
                  <a:cubicBezTo>
                    <a:pt x="18477" y="13390"/>
                    <a:pt x="18680" y="13186"/>
                    <a:pt x="18680" y="12942"/>
                  </a:cubicBezTo>
                  <a:cubicBezTo>
                    <a:pt x="18680" y="12657"/>
                    <a:pt x="18477" y="12454"/>
                    <a:pt x="18232" y="12454"/>
                  </a:cubicBezTo>
                  <a:close/>
                  <a:moveTo>
                    <a:pt x="19575" y="12454"/>
                  </a:moveTo>
                  <a:cubicBezTo>
                    <a:pt x="19331" y="12454"/>
                    <a:pt x="19128" y="12657"/>
                    <a:pt x="19128" y="12942"/>
                  </a:cubicBezTo>
                  <a:cubicBezTo>
                    <a:pt x="19128" y="13186"/>
                    <a:pt x="19331" y="13390"/>
                    <a:pt x="19575" y="13390"/>
                  </a:cubicBezTo>
                  <a:cubicBezTo>
                    <a:pt x="19820" y="13390"/>
                    <a:pt x="20023" y="13186"/>
                    <a:pt x="20023" y="12942"/>
                  </a:cubicBezTo>
                  <a:cubicBezTo>
                    <a:pt x="20023" y="12657"/>
                    <a:pt x="19820" y="12454"/>
                    <a:pt x="19575" y="12454"/>
                  </a:cubicBezTo>
                  <a:close/>
                  <a:moveTo>
                    <a:pt x="20918" y="12454"/>
                  </a:moveTo>
                  <a:cubicBezTo>
                    <a:pt x="20674" y="12454"/>
                    <a:pt x="20471" y="12657"/>
                    <a:pt x="20471" y="12942"/>
                  </a:cubicBezTo>
                  <a:cubicBezTo>
                    <a:pt x="20471" y="13186"/>
                    <a:pt x="20674" y="13390"/>
                    <a:pt x="20918" y="13390"/>
                  </a:cubicBezTo>
                  <a:cubicBezTo>
                    <a:pt x="21163" y="13390"/>
                    <a:pt x="21366" y="13186"/>
                    <a:pt x="21366" y="12942"/>
                  </a:cubicBezTo>
                  <a:cubicBezTo>
                    <a:pt x="21366" y="12657"/>
                    <a:pt x="21163" y="12454"/>
                    <a:pt x="20918" y="12454"/>
                  </a:cubicBezTo>
                  <a:close/>
                  <a:moveTo>
                    <a:pt x="366" y="12657"/>
                  </a:moveTo>
                  <a:cubicBezTo>
                    <a:pt x="163" y="12657"/>
                    <a:pt x="0" y="12820"/>
                    <a:pt x="0" y="13023"/>
                  </a:cubicBezTo>
                  <a:cubicBezTo>
                    <a:pt x="0" y="13268"/>
                    <a:pt x="163" y="13430"/>
                    <a:pt x="366" y="13430"/>
                  </a:cubicBezTo>
                  <a:lnTo>
                    <a:pt x="1954" y="13430"/>
                  </a:lnTo>
                  <a:cubicBezTo>
                    <a:pt x="2157" y="13430"/>
                    <a:pt x="2360" y="13268"/>
                    <a:pt x="2360" y="13023"/>
                  </a:cubicBezTo>
                  <a:cubicBezTo>
                    <a:pt x="2360" y="12820"/>
                    <a:pt x="2157" y="12657"/>
                    <a:pt x="1954" y="12657"/>
                  </a:cubicBezTo>
                  <a:close/>
                  <a:moveTo>
                    <a:pt x="8669" y="12657"/>
                  </a:moveTo>
                  <a:cubicBezTo>
                    <a:pt x="8424" y="12657"/>
                    <a:pt x="8262" y="12820"/>
                    <a:pt x="8262" y="13023"/>
                  </a:cubicBezTo>
                  <a:cubicBezTo>
                    <a:pt x="8262" y="13268"/>
                    <a:pt x="8424" y="13430"/>
                    <a:pt x="8669" y="13430"/>
                  </a:cubicBezTo>
                  <a:lnTo>
                    <a:pt x="12779" y="13430"/>
                  </a:lnTo>
                  <a:cubicBezTo>
                    <a:pt x="12982" y="13430"/>
                    <a:pt x="13145" y="13268"/>
                    <a:pt x="13145" y="13023"/>
                  </a:cubicBezTo>
                  <a:cubicBezTo>
                    <a:pt x="13145" y="12820"/>
                    <a:pt x="12982" y="12657"/>
                    <a:pt x="12779" y="126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35"/>
            <p:cNvSpPr/>
            <p:nvPr/>
          </p:nvSpPr>
          <p:spPr>
            <a:xfrm>
              <a:off x="3173075" y="2324875"/>
              <a:ext cx="135325" cy="249275"/>
            </a:xfrm>
            <a:custGeom>
              <a:avLst/>
              <a:gdLst/>
              <a:ahLst/>
              <a:cxnLst/>
              <a:rect l="l" t="t" r="r" b="b"/>
              <a:pathLst>
                <a:path w="5413" h="9971" extrusionOk="0">
                  <a:moveTo>
                    <a:pt x="3052" y="692"/>
                  </a:moveTo>
                  <a:cubicBezTo>
                    <a:pt x="3256" y="692"/>
                    <a:pt x="3459" y="814"/>
                    <a:pt x="3663" y="977"/>
                  </a:cubicBezTo>
                  <a:cubicBezTo>
                    <a:pt x="3948" y="1221"/>
                    <a:pt x="4233" y="1709"/>
                    <a:pt x="4436" y="2320"/>
                  </a:cubicBezTo>
                  <a:cubicBezTo>
                    <a:pt x="4640" y="2930"/>
                    <a:pt x="4762" y="3663"/>
                    <a:pt x="4762" y="4477"/>
                  </a:cubicBezTo>
                  <a:cubicBezTo>
                    <a:pt x="4762" y="4680"/>
                    <a:pt x="4762" y="4924"/>
                    <a:pt x="4721" y="5169"/>
                  </a:cubicBezTo>
                  <a:cubicBezTo>
                    <a:pt x="4640" y="6349"/>
                    <a:pt x="4314" y="7448"/>
                    <a:pt x="3866" y="8180"/>
                  </a:cubicBezTo>
                  <a:cubicBezTo>
                    <a:pt x="3663" y="8546"/>
                    <a:pt x="3419" y="8831"/>
                    <a:pt x="3134" y="9035"/>
                  </a:cubicBezTo>
                  <a:cubicBezTo>
                    <a:pt x="2890" y="9238"/>
                    <a:pt x="2686" y="9320"/>
                    <a:pt x="2442" y="9320"/>
                  </a:cubicBezTo>
                  <a:lnTo>
                    <a:pt x="2361" y="9320"/>
                  </a:lnTo>
                  <a:cubicBezTo>
                    <a:pt x="2157" y="9279"/>
                    <a:pt x="1954" y="9198"/>
                    <a:pt x="1750" y="9035"/>
                  </a:cubicBezTo>
                  <a:cubicBezTo>
                    <a:pt x="1465" y="8750"/>
                    <a:pt x="1180" y="8302"/>
                    <a:pt x="977" y="7692"/>
                  </a:cubicBezTo>
                  <a:cubicBezTo>
                    <a:pt x="773" y="7081"/>
                    <a:pt x="651" y="6349"/>
                    <a:pt x="651" y="5535"/>
                  </a:cubicBezTo>
                  <a:cubicBezTo>
                    <a:pt x="651" y="5291"/>
                    <a:pt x="692" y="5087"/>
                    <a:pt x="692" y="4843"/>
                  </a:cubicBezTo>
                  <a:cubicBezTo>
                    <a:pt x="773" y="3622"/>
                    <a:pt x="1099" y="2564"/>
                    <a:pt x="1547" y="1831"/>
                  </a:cubicBezTo>
                  <a:cubicBezTo>
                    <a:pt x="1791" y="1424"/>
                    <a:pt x="2035" y="1140"/>
                    <a:pt x="2279" y="977"/>
                  </a:cubicBezTo>
                  <a:cubicBezTo>
                    <a:pt x="2523" y="773"/>
                    <a:pt x="2768" y="692"/>
                    <a:pt x="2971" y="692"/>
                  </a:cubicBezTo>
                  <a:close/>
                  <a:moveTo>
                    <a:pt x="2971" y="0"/>
                  </a:moveTo>
                  <a:cubicBezTo>
                    <a:pt x="2564" y="0"/>
                    <a:pt x="2198" y="163"/>
                    <a:pt x="1872" y="407"/>
                  </a:cubicBezTo>
                  <a:cubicBezTo>
                    <a:pt x="1343" y="814"/>
                    <a:pt x="936" y="1424"/>
                    <a:pt x="611" y="2157"/>
                  </a:cubicBezTo>
                  <a:cubicBezTo>
                    <a:pt x="326" y="2930"/>
                    <a:pt x="82" y="3826"/>
                    <a:pt x="0" y="4802"/>
                  </a:cubicBezTo>
                  <a:cubicBezTo>
                    <a:pt x="0" y="5046"/>
                    <a:pt x="0" y="5291"/>
                    <a:pt x="0" y="5535"/>
                  </a:cubicBezTo>
                  <a:cubicBezTo>
                    <a:pt x="0" y="6674"/>
                    <a:pt x="204" y="7732"/>
                    <a:pt x="611" y="8546"/>
                  </a:cubicBezTo>
                  <a:cubicBezTo>
                    <a:pt x="773" y="8953"/>
                    <a:pt x="1018" y="9279"/>
                    <a:pt x="1302" y="9523"/>
                  </a:cubicBezTo>
                  <a:cubicBezTo>
                    <a:pt x="1587" y="9767"/>
                    <a:pt x="1954" y="9930"/>
                    <a:pt x="2320" y="9971"/>
                  </a:cubicBezTo>
                  <a:lnTo>
                    <a:pt x="2442" y="9971"/>
                  </a:lnTo>
                  <a:cubicBezTo>
                    <a:pt x="2849" y="9971"/>
                    <a:pt x="3215" y="9808"/>
                    <a:pt x="3581" y="9564"/>
                  </a:cubicBezTo>
                  <a:cubicBezTo>
                    <a:pt x="4070" y="9198"/>
                    <a:pt x="4477" y="8587"/>
                    <a:pt x="4802" y="7814"/>
                  </a:cubicBezTo>
                  <a:cubicBezTo>
                    <a:pt x="5128" y="7081"/>
                    <a:pt x="5331" y="6186"/>
                    <a:pt x="5413" y="5209"/>
                  </a:cubicBezTo>
                  <a:cubicBezTo>
                    <a:pt x="5413" y="4965"/>
                    <a:pt x="5413" y="4721"/>
                    <a:pt x="5413" y="4477"/>
                  </a:cubicBezTo>
                  <a:cubicBezTo>
                    <a:pt x="5413" y="3296"/>
                    <a:pt x="5209" y="2238"/>
                    <a:pt x="4843" y="1465"/>
                  </a:cubicBezTo>
                  <a:cubicBezTo>
                    <a:pt x="4640" y="1058"/>
                    <a:pt x="4395" y="733"/>
                    <a:pt x="4111" y="448"/>
                  </a:cubicBezTo>
                  <a:cubicBezTo>
                    <a:pt x="3826" y="203"/>
                    <a:pt x="3459" y="41"/>
                    <a:pt x="30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35"/>
            <p:cNvSpPr/>
            <p:nvPr/>
          </p:nvSpPr>
          <p:spPr>
            <a:xfrm>
              <a:off x="2390675" y="1910275"/>
              <a:ext cx="866850" cy="1118675"/>
            </a:xfrm>
            <a:custGeom>
              <a:avLst/>
              <a:gdLst/>
              <a:ahLst/>
              <a:cxnLst/>
              <a:rect l="l" t="t" r="r" b="b"/>
              <a:pathLst>
                <a:path w="34674" h="44747" extrusionOk="0">
                  <a:moveTo>
                    <a:pt x="20542" y="1"/>
                  </a:moveTo>
                  <a:cubicBezTo>
                    <a:pt x="16954" y="1"/>
                    <a:pt x="13117" y="564"/>
                    <a:pt x="9849" y="2096"/>
                  </a:cubicBezTo>
                  <a:cubicBezTo>
                    <a:pt x="1465" y="6043"/>
                    <a:pt x="3297" y="19799"/>
                    <a:pt x="3297" y="19799"/>
                  </a:cubicBezTo>
                  <a:cubicBezTo>
                    <a:pt x="3297" y="19799"/>
                    <a:pt x="5128" y="25700"/>
                    <a:pt x="3948" y="29526"/>
                  </a:cubicBezTo>
                  <a:cubicBezTo>
                    <a:pt x="2767" y="33311"/>
                    <a:pt x="0" y="36200"/>
                    <a:pt x="0" y="36200"/>
                  </a:cubicBezTo>
                  <a:lnTo>
                    <a:pt x="19168" y="44746"/>
                  </a:lnTo>
                  <a:cubicBezTo>
                    <a:pt x="19168" y="44746"/>
                    <a:pt x="19820" y="41979"/>
                    <a:pt x="20104" y="41206"/>
                  </a:cubicBezTo>
                  <a:cubicBezTo>
                    <a:pt x="20349" y="40433"/>
                    <a:pt x="22343" y="40148"/>
                    <a:pt x="22343" y="40148"/>
                  </a:cubicBezTo>
                  <a:cubicBezTo>
                    <a:pt x="22343" y="40148"/>
                    <a:pt x="25362" y="41619"/>
                    <a:pt x="26748" y="41619"/>
                  </a:cubicBezTo>
                  <a:cubicBezTo>
                    <a:pt x="26802" y="41619"/>
                    <a:pt x="26853" y="41617"/>
                    <a:pt x="26901" y="41613"/>
                  </a:cubicBezTo>
                  <a:cubicBezTo>
                    <a:pt x="28244" y="41450"/>
                    <a:pt x="27837" y="40799"/>
                    <a:pt x="28895" y="38845"/>
                  </a:cubicBezTo>
                  <a:cubicBezTo>
                    <a:pt x="29953" y="36851"/>
                    <a:pt x="33738" y="26758"/>
                    <a:pt x="33738" y="24683"/>
                  </a:cubicBezTo>
                  <a:cubicBezTo>
                    <a:pt x="33738" y="22566"/>
                    <a:pt x="32029" y="21264"/>
                    <a:pt x="32029" y="20206"/>
                  </a:cubicBezTo>
                  <a:cubicBezTo>
                    <a:pt x="32029" y="19148"/>
                    <a:pt x="33087" y="17724"/>
                    <a:pt x="33860" y="15485"/>
                  </a:cubicBezTo>
                  <a:cubicBezTo>
                    <a:pt x="34674" y="13247"/>
                    <a:pt x="34389" y="8526"/>
                    <a:pt x="34389" y="8526"/>
                  </a:cubicBezTo>
                  <a:cubicBezTo>
                    <a:pt x="34389" y="8526"/>
                    <a:pt x="34389" y="4578"/>
                    <a:pt x="32436" y="2625"/>
                  </a:cubicBezTo>
                  <a:cubicBezTo>
                    <a:pt x="31240" y="1404"/>
                    <a:pt x="26202" y="1"/>
                    <a:pt x="205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35"/>
            <p:cNvSpPr/>
            <p:nvPr/>
          </p:nvSpPr>
          <p:spPr>
            <a:xfrm>
              <a:off x="2431350" y="1943325"/>
              <a:ext cx="633900" cy="998125"/>
            </a:xfrm>
            <a:custGeom>
              <a:avLst/>
              <a:gdLst/>
              <a:ahLst/>
              <a:cxnLst/>
              <a:rect l="l" t="t" r="r" b="b"/>
              <a:pathLst>
                <a:path w="25356" h="39925" extrusionOk="0">
                  <a:moveTo>
                    <a:pt x="11233" y="1"/>
                  </a:moveTo>
                  <a:cubicBezTo>
                    <a:pt x="10257" y="285"/>
                    <a:pt x="9280" y="652"/>
                    <a:pt x="8385" y="1059"/>
                  </a:cubicBezTo>
                  <a:cubicBezTo>
                    <a:pt x="5576" y="2402"/>
                    <a:pt x="3949" y="4844"/>
                    <a:pt x="3013" y="7570"/>
                  </a:cubicBezTo>
                  <a:cubicBezTo>
                    <a:pt x="2077" y="10256"/>
                    <a:pt x="1832" y="13186"/>
                    <a:pt x="1832" y="15343"/>
                  </a:cubicBezTo>
                  <a:cubicBezTo>
                    <a:pt x="1832" y="16727"/>
                    <a:pt x="1914" y="17785"/>
                    <a:pt x="1995" y="18233"/>
                  </a:cubicBezTo>
                  <a:cubicBezTo>
                    <a:pt x="1995" y="18314"/>
                    <a:pt x="1995" y="18396"/>
                    <a:pt x="1995" y="18396"/>
                  </a:cubicBezTo>
                  <a:cubicBezTo>
                    <a:pt x="2117" y="18762"/>
                    <a:pt x="3053" y="21977"/>
                    <a:pt x="3053" y="25151"/>
                  </a:cubicBezTo>
                  <a:cubicBezTo>
                    <a:pt x="3053" y="26250"/>
                    <a:pt x="2931" y="27308"/>
                    <a:pt x="2646" y="28285"/>
                  </a:cubicBezTo>
                  <a:cubicBezTo>
                    <a:pt x="1995" y="30401"/>
                    <a:pt x="896" y="32192"/>
                    <a:pt x="1" y="33413"/>
                  </a:cubicBezTo>
                  <a:cubicBezTo>
                    <a:pt x="774" y="33616"/>
                    <a:pt x="1629" y="33861"/>
                    <a:pt x="2606" y="34227"/>
                  </a:cubicBezTo>
                  <a:cubicBezTo>
                    <a:pt x="5047" y="35163"/>
                    <a:pt x="9402" y="37320"/>
                    <a:pt x="13024" y="39355"/>
                  </a:cubicBezTo>
                  <a:lnTo>
                    <a:pt x="18396" y="38622"/>
                  </a:lnTo>
                  <a:cubicBezTo>
                    <a:pt x="18396" y="38622"/>
                    <a:pt x="18681" y="38744"/>
                    <a:pt x="19088" y="38907"/>
                  </a:cubicBezTo>
                  <a:cubicBezTo>
                    <a:pt x="19251" y="38866"/>
                    <a:pt x="19413" y="38785"/>
                    <a:pt x="19576" y="38744"/>
                  </a:cubicBezTo>
                  <a:cubicBezTo>
                    <a:pt x="20146" y="38541"/>
                    <a:pt x="20634" y="38500"/>
                    <a:pt x="20634" y="38500"/>
                  </a:cubicBezTo>
                  <a:lnTo>
                    <a:pt x="20716" y="38500"/>
                  </a:lnTo>
                  <a:cubicBezTo>
                    <a:pt x="20756" y="38500"/>
                    <a:pt x="20797" y="38500"/>
                    <a:pt x="20838" y="38541"/>
                  </a:cubicBezTo>
                  <a:cubicBezTo>
                    <a:pt x="20838" y="38541"/>
                    <a:pt x="20960" y="38582"/>
                    <a:pt x="21123" y="38663"/>
                  </a:cubicBezTo>
                  <a:cubicBezTo>
                    <a:pt x="21326" y="38744"/>
                    <a:pt x="21570" y="38866"/>
                    <a:pt x="21855" y="38988"/>
                  </a:cubicBezTo>
                  <a:cubicBezTo>
                    <a:pt x="22466" y="39233"/>
                    <a:pt x="23239" y="39518"/>
                    <a:pt x="23931" y="39721"/>
                  </a:cubicBezTo>
                  <a:cubicBezTo>
                    <a:pt x="24379" y="39843"/>
                    <a:pt x="24826" y="39925"/>
                    <a:pt x="25111" y="39925"/>
                  </a:cubicBezTo>
                  <a:lnTo>
                    <a:pt x="25355" y="39925"/>
                  </a:lnTo>
                  <a:cubicBezTo>
                    <a:pt x="25192" y="38459"/>
                    <a:pt x="20309" y="34552"/>
                    <a:pt x="20512" y="28977"/>
                  </a:cubicBezTo>
                  <a:cubicBezTo>
                    <a:pt x="20756" y="22872"/>
                    <a:pt x="19129" y="15099"/>
                    <a:pt x="19129" y="15099"/>
                  </a:cubicBezTo>
                  <a:cubicBezTo>
                    <a:pt x="19129" y="15099"/>
                    <a:pt x="19332" y="13186"/>
                    <a:pt x="15832" y="7326"/>
                  </a:cubicBezTo>
                  <a:cubicBezTo>
                    <a:pt x="14571" y="5210"/>
                    <a:pt x="13105" y="2524"/>
                    <a:pt x="112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35"/>
            <p:cNvSpPr/>
            <p:nvPr/>
          </p:nvSpPr>
          <p:spPr>
            <a:xfrm>
              <a:off x="2939050" y="2055250"/>
              <a:ext cx="304250" cy="177050"/>
            </a:xfrm>
            <a:custGeom>
              <a:avLst/>
              <a:gdLst/>
              <a:ahLst/>
              <a:cxnLst/>
              <a:rect l="l" t="t" r="r" b="b"/>
              <a:pathLst>
                <a:path w="12170" h="7082" extrusionOk="0">
                  <a:moveTo>
                    <a:pt x="7733" y="0"/>
                  </a:moveTo>
                  <a:cubicBezTo>
                    <a:pt x="1385" y="0"/>
                    <a:pt x="1" y="2605"/>
                    <a:pt x="1873" y="4233"/>
                  </a:cubicBezTo>
                  <a:lnTo>
                    <a:pt x="6594" y="4029"/>
                  </a:lnTo>
                  <a:lnTo>
                    <a:pt x="6594" y="4029"/>
                  </a:lnTo>
                  <a:cubicBezTo>
                    <a:pt x="6594" y="4029"/>
                    <a:pt x="3745" y="7082"/>
                    <a:pt x="7041" y="7082"/>
                  </a:cubicBezTo>
                  <a:cubicBezTo>
                    <a:pt x="9605" y="7082"/>
                    <a:pt x="11437" y="6593"/>
                    <a:pt x="12169" y="5535"/>
                  </a:cubicBezTo>
                  <a:cubicBezTo>
                    <a:pt x="12169" y="5169"/>
                    <a:pt x="12169" y="4843"/>
                    <a:pt x="12169" y="4518"/>
                  </a:cubicBezTo>
                  <a:cubicBezTo>
                    <a:pt x="12169" y="3989"/>
                    <a:pt x="12169" y="3541"/>
                    <a:pt x="12129" y="3256"/>
                  </a:cubicBezTo>
                  <a:cubicBezTo>
                    <a:pt x="12129" y="2930"/>
                    <a:pt x="12129" y="2727"/>
                    <a:pt x="12129" y="2727"/>
                  </a:cubicBezTo>
                  <a:cubicBezTo>
                    <a:pt x="12129" y="2727"/>
                    <a:pt x="12129" y="2686"/>
                    <a:pt x="12129" y="2564"/>
                  </a:cubicBezTo>
                  <a:cubicBezTo>
                    <a:pt x="12129" y="2442"/>
                    <a:pt x="12129" y="2279"/>
                    <a:pt x="12088" y="2116"/>
                  </a:cubicBezTo>
                  <a:cubicBezTo>
                    <a:pt x="12088" y="1791"/>
                    <a:pt x="12006" y="1343"/>
                    <a:pt x="11925" y="896"/>
                  </a:cubicBezTo>
                  <a:cubicBezTo>
                    <a:pt x="11274" y="367"/>
                    <a:pt x="10012" y="0"/>
                    <a:pt x="77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35"/>
            <p:cNvSpPr/>
            <p:nvPr/>
          </p:nvSpPr>
          <p:spPr>
            <a:xfrm>
              <a:off x="2382525" y="1901600"/>
              <a:ext cx="878075" cy="1136150"/>
            </a:xfrm>
            <a:custGeom>
              <a:avLst/>
              <a:gdLst/>
              <a:ahLst/>
              <a:cxnLst/>
              <a:rect l="l" t="t" r="r" b="b"/>
              <a:pathLst>
                <a:path w="35123" h="45446" extrusionOk="0">
                  <a:moveTo>
                    <a:pt x="20837" y="693"/>
                  </a:moveTo>
                  <a:cubicBezTo>
                    <a:pt x="23646" y="693"/>
                    <a:pt x="26291" y="1059"/>
                    <a:pt x="28407" y="1547"/>
                  </a:cubicBezTo>
                  <a:cubicBezTo>
                    <a:pt x="29424" y="1792"/>
                    <a:pt x="30361" y="2077"/>
                    <a:pt x="31052" y="2361"/>
                  </a:cubicBezTo>
                  <a:cubicBezTo>
                    <a:pt x="31744" y="2646"/>
                    <a:pt x="32273" y="2972"/>
                    <a:pt x="32517" y="3216"/>
                  </a:cubicBezTo>
                  <a:cubicBezTo>
                    <a:pt x="33413" y="4111"/>
                    <a:pt x="33901" y="5536"/>
                    <a:pt x="34145" y="6716"/>
                  </a:cubicBezTo>
                  <a:cubicBezTo>
                    <a:pt x="34267" y="7326"/>
                    <a:pt x="34308" y="7856"/>
                    <a:pt x="34349" y="8262"/>
                  </a:cubicBezTo>
                  <a:cubicBezTo>
                    <a:pt x="34390" y="8425"/>
                    <a:pt x="34390" y="8588"/>
                    <a:pt x="34390" y="8710"/>
                  </a:cubicBezTo>
                  <a:cubicBezTo>
                    <a:pt x="34390" y="8832"/>
                    <a:pt x="34390" y="8873"/>
                    <a:pt x="34390" y="8873"/>
                  </a:cubicBezTo>
                  <a:cubicBezTo>
                    <a:pt x="34390" y="8873"/>
                    <a:pt x="34390" y="9076"/>
                    <a:pt x="34390" y="9402"/>
                  </a:cubicBezTo>
                  <a:cubicBezTo>
                    <a:pt x="34430" y="9687"/>
                    <a:pt x="34430" y="10135"/>
                    <a:pt x="34430" y="10664"/>
                  </a:cubicBezTo>
                  <a:cubicBezTo>
                    <a:pt x="34430" y="11437"/>
                    <a:pt x="34390" y="12414"/>
                    <a:pt x="34308" y="13309"/>
                  </a:cubicBezTo>
                  <a:cubicBezTo>
                    <a:pt x="34227" y="14204"/>
                    <a:pt x="34105" y="15100"/>
                    <a:pt x="33901" y="15710"/>
                  </a:cubicBezTo>
                  <a:cubicBezTo>
                    <a:pt x="33494" y="16809"/>
                    <a:pt x="33047" y="17704"/>
                    <a:pt x="32680" y="18478"/>
                  </a:cubicBezTo>
                  <a:cubicBezTo>
                    <a:pt x="32314" y="19251"/>
                    <a:pt x="32029" y="19902"/>
                    <a:pt x="32029" y="20553"/>
                  </a:cubicBezTo>
                  <a:cubicBezTo>
                    <a:pt x="32029" y="20919"/>
                    <a:pt x="32151" y="21245"/>
                    <a:pt x="32314" y="21570"/>
                  </a:cubicBezTo>
                  <a:cubicBezTo>
                    <a:pt x="32843" y="22507"/>
                    <a:pt x="33738" y="23565"/>
                    <a:pt x="33738" y="25030"/>
                  </a:cubicBezTo>
                  <a:cubicBezTo>
                    <a:pt x="33738" y="25233"/>
                    <a:pt x="33698" y="25600"/>
                    <a:pt x="33576" y="26088"/>
                  </a:cubicBezTo>
                  <a:cubicBezTo>
                    <a:pt x="33209" y="27716"/>
                    <a:pt x="32273" y="30565"/>
                    <a:pt x="31297" y="33169"/>
                  </a:cubicBezTo>
                  <a:cubicBezTo>
                    <a:pt x="30808" y="34472"/>
                    <a:pt x="30320" y="35733"/>
                    <a:pt x="29913" y="36751"/>
                  </a:cubicBezTo>
                  <a:cubicBezTo>
                    <a:pt x="29506" y="37809"/>
                    <a:pt x="29140" y="38623"/>
                    <a:pt x="28895" y="39030"/>
                  </a:cubicBezTo>
                  <a:cubicBezTo>
                    <a:pt x="28366" y="40047"/>
                    <a:pt x="28204" y="40739"/>
                    <a:pt x="28041" y="41105"/>
                  </a:cubicBezTo>
                  <a:cubicBezTo>
                    <a:pt x="27919" y="41309"/>
                    <a:pt x="27878" y="41390"/>
                    <a:pt x="27756" y="41471"/>
                  </a:cubicBezTo>
                  <a:cubicBezTo>
                    <a:pt x="27675" y="41512"/>
                    <a:pt x="27512" y="41594"/>
                    <a:pt x="27227" y="41594"/>
                  </a:cubicBezTo>
                  <a:lnTo>
                    <a:pt x="27064" y="41594"/>
                  </a:lnTo>
                  <a:cubicBezTo>
                    <a:pt x="26779" y="41594"/>
                    <a:pt x="26372" y="41512"/>
                    <a:pt x="25884" y="41390"/>
                  </a:cubicBezTo>
                  <a:cubicBezTo>
                    <a:pt x="25192" y="41187"/>
                    <a:pt x="24419" y="40902"/>
                    <a:pt x="23808" y="40657"/>
                  </a:cubicBezTo>
                  <a:cubicBezTo>
                    <a:pt x="23523" y="40535"/>
                    <a:pt x="23279" y="40413"/>
                    <a:pt x="23076" y="40332"/>
                  </a:cubicBezTo>
                  <a:cubicBezTo>
                    <a:pt x="22913" y="40251"/>
                    <a:pt x="22791" y="40210"/>
                    <a:pt x="22791" y="40210"/>
                  </a:cubicBezTo>
                  <a:cubicBezTo>
                    <a:pt x="22750" y="40169"/>
                    <a:pt x="22669" y="40169"/>
                    <a:pt x="22587" y="40169"/>
                  </a:cubicBezTo>
                  <a:cubicBezTo>
                    <a:pt x="22587" y="40169"/>
                    <a:pt x="22099" y="40210"/>
                    <a:pt x="21529" y="40413"/>
                  </a:cubicBezTo>
                  <a:cubicBezTo>
                    <a:pt x="21244" y="40495"/>
                    <a:pt x="20960" y="40617"/>
                    <a:pt x="20715" y="40780"/>
                  </a:cubicBezTo>
                  <a:cubicBezTo>
                    <a:pt x="20430" y="40902"/>
                    <a:pt x="20227" y="41105"/>
                    <a:pt x="20105" y="41431"/>
                  </a:cubicBezTo>
                  <a:cubicBezTo>
                    <a:pt x="19942" y="41878"/>
                    <a:pt x="19739" y="42733"/>
                    <a:pt x="19535" y="43547"/>
                  </a:cubicBezTo>
                  <a:cubicBezTo>
                    <a:pt x="19430" y="43946"/>
                    <a:pt x="19336" y="44324"/>
                    <a:pt x="19269" y="44596"/>
                  </a:cubicBezTo>
                  <a:lnTo>
                    <a:pt x="19269" y="44596"/>
                  </a:lnTo>
                  <a:lnTo>
                    <a:pt x="898" y="36444"/>
                  </a:lnTo>
                  <a:lnTo>
                    <a:pt x="898" y="36444"/>
                  </a:lnTo>
                  <a:cubicBezTo>
                    <a:pt x="1673" y="35558"/>
                    <a:pt x="3627" y="33066"/>
                    <a:pt x="4599" y="29954"/>
                  </a:cubicBezTo>
                  <a:cubicBezTo>
                    <a:pt x="4884" y="28977"/>
                    <a:pt x="5006" y="27919"/>
                    <a:pt x="5006" y="26820"/>
                  </a:cubicBezTo>
                  <a:cubicBezTo>
                    <a:pt x="5006" y="23483"/>
                    <a:pt x="3948" y="20065"/>
                    <a:pt x="3948" y="20065"/>
                  </a:cubicBezTo>
                  <a:cubicBezTo>
                    <a:pt x="3948" y="20029"/>
                    <a:pt x="3948" y="19972"/>
                    <a:pt x="3948" y="19902"/>
                  </a:cubicBezTo>
                  <a:cubicBezTo>
                    <a:pt x="3867" y="19454"/>
                    <a:pt x="3785" y="18396"/>
                    <a:pt x="3785" y="17012"/>
                  </a:cubicBezTo>
                  <a:cubicBezTo>
                    <a:pt x="3785" y="14855"/>
                    <a:pt x="4030" y="11925"/>
                    <a:pt x="4966" y="9239"/>
                  </a:cubicBezTo>
                  <a:cubicBezTo>
                    <a:pt x="5902" y="6513"/>
                    <a:pt x="7529" y="4071"/>
                    <a:pt x="10338" y="2728"/>
                  </a:cubicBezTo>
                  <a:cubicBezTo>
                    <a:pt x="13512" y="1263"/>
                    <a:pt x="17297" y="693"/>
                    <a:pt x="20837" y="693"/>
                  </a:cubicBezTo>
                  <a:close/>
                  <a:moveTo>
                    <a:pt x="20837" y="1"/>
                  </a:moveTo>
                  <a:cubicBezTo>
                    <a:pt x="17215" y="1"/>
                    <a:pt x="13349" y="571"/>
                    <a:pt x="10053" y="2117"/>
                  </a:cubicBezTo>
                  <a:cubicBezTo>
                    <a:pt x="7000" y="3542"/>
                    <a:pt x="5291" y="6187"/>
                    <a:pt x="4314" y="8995"/>
                  </a:cubicBezTo>
                  <a:cubicBezTo>
                    <a:pt x="3338" y="11844"/>
                    <a:pt x="3093" y="14815"/>
                    <a:pt x="3093" y="17012"/>
                  </a:cubicBezTo>
                  <a:cubicBezTo>
                    <a:pt x="3093" y="18884"/>
                    <a:pt x="3297" y="20187"/>
                    <a:pt x="3297" y="20187"/>
                  </a:cubicBezTo>
                  <a:lnTo>
                    <a:pt x="3297" y="20268"/>
                  </a:lnTo>
                  <a:cubicBezTo>
                    <a:pt x="3297" y="20268"/>
                    <a:pt x="3297" y="20309"/>
                    <a:pt x="3338" y="20390"/>
                  </a:cubicBezTo>
                  <a:cubicBezTo>
                    <a:pt x="3541" y="21082"/>
                    <a:pt x="4355" y="24012"/>
                    <a:pt x="4355" y="26820"/>
                  </a:cubicBezTo>
                  <a:cubicBezTo>
                    <a:pt x="4355" y="27879"/>
                    <a:pt x="4233" y="28896"/>
                    <a:pt x="3948" y="29751"/>
                  </a:cubicBezTo>
                  <a:cubicBezTo>
                    <a:pt x="3378" y="31623"/>
                    <a:pt x="2402" y="33251"/>
                    <a:pt x="1588" y="34431"/>
                  </a:cubicBezTo>
                  <a:cubicBezTo>
                    <a:pt x="1181" y="35041"/>
                    <a:pt x="814" y="35489"/>
                    <a:pt x="530" y="35815"/>
                  </a:cubicBezTo>
                  <a:cubicBezTo>
                    <a:pt x="407" y="35977"/>
                    <a:pt x="285" y="36099"/>
                    <a:pt x="204" y="36221"/>
                  </a:cubicBezTo>
                  <a:lnTo>
                    <a:pt x="123" y="36303"/>
                  </a:lnTo>
                  <a:lnTo>
                    <a:pt x="82" y="36344"/>
                  </a:lnTo>
                  <a:cubicBezTo>
                    <a:pt x="1" y="36425"/>
                    <a:pt x="1" y="36506"/>
                    <a:pt x="1" y="36628"/>
                  </a:cubicBezTo>
                  <a:cubicBezTo>
                    <a:pt x="41" y="36751"/>
                    <a:pt x="123" y="36832"/>
                    <a:pt x="204" y="36873"/>
                  </a:cubicBezTo>
                  <a:lnTo>
                    <a:pt x="19372" y="45419"/>
                  </a:lnTo>
                  <a:cubicBezTo>
                    <a:pt x="19406" y="45436"/>
                    <a:pt x="19447" y="45446"/>
                    <a:pt x="19489" y="45446"/>
                  </a:cubicBezTo>
                  <a:cubicBezTo>
                    <a:pt x="19548" y="45446"/>
                    <a:pt x="19610" y="45426"/>
                    <a:pt x="19657" y="45378"/>
                  </a:cubicBezTo>
                  <a:cubicBezTo>
                    <a:pt x="19739" y="45338"/>
                    <a:pt x="19820" y="45256"/>
                    <a:pt x="19820" y="45175"/>
                  </a:cubicBezTo>
                  <a:cubicBezTo>
                    <a:pt x="19820" y="45175"/>
                    <a:pt x="19983" y="44483"/>
                    <a:pt x="20186" y="43710"/>
                  </a:cubicBezTo>
                  <a:cubicBezTo>
                    <a:pt x="20390" y="42896"/>
                    <a:pt x="20634" y="42041"/>
                    <a:pt x="20756" y="41675"/>
                  </a:cubicBezTo>
                  <a:cubicBezTo>
                    <a:pt x="20756" y="41594"/>
                    <a:pt x="20878" y="41471"/>
                    <a:pt x="21041" y="41349"/>
                  </a:cubicBezTo>
                  <a:cubicBezTo>
                    <a:pt x="21326" y="41187"/>
                    <a:pt x="21773" y="41024"/>
                    <a:pt x="22099" y="40942"/>
                  </a:cubicBezTo>
                  <a:cubicBezTo>
                    <a:pt x="22262" y="40902"/>
                    <a:pt x="22425" y="40861"/>
                    <a:pt x="22547" y="40861"/>
                  </a:cubicBezTo>
                  <a:lnTo>
                    <a:pt x="22574" y="40852"/>
                  </a:lnTo>
                  <a:lnTo>
                    <a:pt x="22574" y="40852"/>
                  </a:lnTo>
                  <a:cubicBezTo>
                    <a:pt x="22782" y="40948"/>
                    <a:pt x="23443" y="41251"/>
                    <a:pt x="24215" y="41553"/>
                  </a:cubicBezTo>
                  <a:cubicBezTo>
                    <a:pt x="24704" y="41716"/>
                    <a:pt x="25192" y="41919"/>
                    <a:pt x="25721" y="42041"/>
                  </a:cubicBezTo>
                  <a:cubicBezTo>
                    <a:pt x="26209" y="42204"/>
                    <a:pt x="26657" y="42285"/>
                    <a:pt x="27064" y="42285"/>
                  </a:cubicBezTo>
                  <a:lnTo>
                    <a:pt x="27268" y="42285"/>
                  </a:lnTo>
                  <a:cubicBezTo>
                    <a:pt x="27634" y="42245"/>
                    <a:pt x="27919" y="42163"/>
                    <a:pt x="28163" y="42000"/>
                  </a:cubicBezTo>
                  <a:cubicBezTo>
                    <a:pt x="28326" y="41878"/>
                    <a:pt x="28448" y="41756"/>
                    <a:pt x="28529" y="41553"/>
                  </a:cubicBezTo>
                  <a:cubicBezTo>
                    <a:pt x="28814" y="41064"/>
                    <a:pt x="28936" y="40413"/>
                    <a:pt x="29506" y="39355"/>
                  </a:cubicBezTo>
                  <a:cubicBezTo>
                    <a:pt x="29791" y="38826"/>
                    <a:pt x="30238" y="37809"/>
                    <a:pt x="30727" y="36547"/>
                  </a:cubicBezTo>
                  <a:cubicBezTo>
                    <a:pt x="31500" y="34675"/>
                    <a:pt x="32395" y="32192"/>
                    <a:pt x="33128" y="29995"/>
                  </a:cubicBezTo>
                  <a:cubicBezTo>
                    <a:pt x="33494" y="28896"/>
                    <a:pt x="33820" y="27879"/>
                    <a:pt x="34023" y="27024"/>
                  </a:cubicBezTo>
                  <a:cubicBezTo>
                    <a:pt x="34267" y="26169"/>
                    <a:pt x="34390" y="25477"/>
                    <a:pt x="34390" y="25030"/>
                  </a:cubicBezTo>
                  <a:cubicBezTo>
                    <a:pt x="34390" y="23850"/>
                    <a:pt x="33942" y="22954"/>
                    <a:pt x="33494" y="22222"/>
                  </a:cubicBezTo>
                  <a:cubicBezTo>
                    <a:pt x="33291" y="21855"/>
                    <a:pt x="33087" y="21530"/>
                    <a:pt x="32924" y="21245"/>
                  </a:cubicBezTo>
                  <a:cubicBezTo>
                    <a:pt x="32762" y="20960"/>
                    <a:pt x="32721" y="20716"/>
                    <a:pt x="32721" y="20553"/>
                  </a:cubicBezTo>
                  <a:cubicBezTo>
                    <a:pt x="32680" y="20146"/>
                    <a:pt x="32924" y="19536"/>
                    <a:pt x="33291" y="18762"/>
                  </a:cubicBezTo>
                  <a:cubicBezTo>
                    <a:pt x="33657" y="17989"/>
                    <a:pt x="34105" y="17094"/>
                    <a:pt x="34512" y="15954"/>
                  </a:cubicBezTo>
                  <a:cubicBezTo>
                    <a:pt x="34756" y="15222"/>
                    <a:pt x="34919" y="14326"/>
                    <a:pt x="35000" y="13350"/>
                  </a:cubicBezTo>
                  <a:cubicBezTo>
                    <a:pt x="35081" y="12414"/>
                    <a:pt x="35122" y="11478"/>
                    <a:pt x="35122" y="10664"/>
                  </a:cubicBezTo>
                  <a:cubicBezTo>
                    <a:pt x="35122" y="9606"/>
                    <a:pt x="35081" y="8873"/>
                    <a:pt x="35081" y="8832"/>
                  </a:cubicBezTo>
                  <a:lnTo>
                    <a:pt x="35081" y="8832"/>
                  </a:lnTo>
                  <a:lnTo>
                    <a:pt x="35081" y="8832"/>
                  </a:lnTo>
                  <a:cubicBezTo>
                    <a:pt x="35077" y="8631"/>
                    <a:pt x="35048" y="7708"/>
                    <a:pt x="34797" y="6594"/>
                  </a:cubicBezTo>
                  <a:cubicBezTo>
                    <a:pt x="34552" y="5332"/>
                    <a:pt x="34064" y="3786"/>
                    <a:pt x="33006" y="2728"/>
                  </a:cubicBezTo>
                  <a:cubicBezTo>
                    <a:pt x="32640" y="2361"/>
                    <a:pt x="32070" y="2036"/>
                    <a:pt x="31297" y="1751"/>
                  </a:cubicBezTo>
                  <a:cubicBezTo>
                    <a:pt x="29058" y="815"/>
                    <a:pt x="25111" y="1"/>
                    <a:pt x="208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35"/>
            <p:cNvSpPr/>
            <p:nvPr/>
          </p:nvSpPr>
          <p:spPr>
            <a:xfrm>
              <a:off x="2417125" y="1742250"/>
              <a:ext cx="1039825" cy="903125"/>
            </a:xfrm>
            <a:custGeom>
              <a:avLst/>
              <a:gdLst/>
              <a:ahLst/>
              <a:cxnLst/>
              <a:rect l="l" t="t" r="r" b="b"/>
              <a:pathLst>
                <a:path w="41593" h="36125" extrusionOk="0">
                  <a:moveTo>
                    <a:pt x="17525" y="0"/>
                  </a:moveTo>
                  <a:cubicBezTo>
                    <a:pt x="17069" y="0"/>
                    <a:pt x="16613" y="9"/>
                    <a:pt x="16157" y="26"/>
                  </a:cubicBezTo>
                  <a:cubicBezTo>
                    <a:pt x="8669" y="270"/>
                    <a:pt x="3175" y="2916"/>
                    <a:pt x="1587" y="7230"/>
                  </a:cubicBezTo>
                  <a:cubicBezTo>
                    <a:pt x="0" y="11584"/>
                    <a:pt x="2483" y="26805"/>
                    <a:pt x="2646" y="30875"/>
                  </a:cubicBezTo>
                  <a:cubicBezTo>
                    <a:pt x="2768" y="34944"/>
                    <a:pt x="5250" y="36125"/>
                    <a:pt x="8140" y="36125"/>
                  </a:cubicBezTo>
                  <a:cubicBezTo>
                    <a:pt x="11029" y="36125"/>
                    <a:pt x="13512" y="33601"/>
                    <a:pt x="14163" y="31404"/>
                  </a:cubicBezTo>
                  <a:cubicBezTo>
                    <a:pt x="14855" y="29165"/>
                    <a:pt x="15099" y="26927"/>
                    <a:pt x="15506" y="26398"/>
                  </a:cubicBezTo>
                  <a:cubicBezTo>
                    <a:pt x="15558" y="26322"/>
                    <a:pt x="15635" y="26290"/>
                    <a:pt x="15729" y="26290"/>
                  </a:cubicBezTo>
                  <a:cubicBezTo>
                    <a:pt x="16293" y="26290"/>
                    <a:pt x="17459" y="27456"/>
                    <a:pt x="17459" y="27456"/>
                  </a:cubicBezTo>
                  <a:cubicBezTo>
                    <a:pt x="17459" y="27456"/>
                    <a:pt x="18852" y="27854"/>
                    <a:pt x="19901" y="27854"/>
                  </a:cubicBezTo>
                  <a:cubicBezTo>
                    <a:pt x="20426" y="27854"/>
                    <a:pt x="20864" y="27755"/>
                    <a:pt x="21000" y="27456"/>
                  </a:cubicBezTo>
                  <a:cubicBezTo>
                    <a:pt x="21407" y="26520"/>
                    <a:pt x="20227" y="26276"/>
                    <a:pt x="21651" y="25747"/>
                  </a:cubicBezTo>
                  <a:cubicBezTo>
                    <a:pt x="23116" y="25218"/>
                    <a:pt x="26535" y="23102"/>
                    <a:pt x="26535" y="21026"/>
                  </a:cubicBezTo>
                  <a:cubicBezTo>
                    <a:pt x="26535" y="18910"/>
                    <a:pt x="22587" y="15369"/>
                    <a:pt x="24541" y="14840"/>
                  </a:cubicBezTo>
                  <a:cubicBezTo>
                    <a:pt x="25501" y="14585"/>
                    <a:pt x="27395" y="14519"/>
                    <a:pt x="29101" y="14519"/>
                  </a:cubicBezTo>
                  <a:cubicBezTo>
                    <a:pt x="30938" y="14519"/>
                    <a:pt x="32558" y="14596"/>
                    <a:pt x="32558" y="14596"/>
                  </a:cubicBezTo>
                  <a:cubicBezTo>
                    <a:pt x="32558" y="14596"/>
                    <a:pt x="28366" y="16549"/>
                    <a:pt x="30442" y="17485"/>
                  </a:cubicBezTo>
                  <a:cubicBezTo>
                    <a:pt x="30907" y="17682"/>
                    <a:pt x="31518" y="17779"/>
                    <a:pt x="32209" y="17779"/>
                  </a:cubicBezTo>
                  <a:cubicBezTo>
                    <a:pt x="34660" y="17779"/>
                    <a:pt x="38115" y="16565"/>
                    <a:pt x="39639" y="14311"/>
                  </a:cubicBezTo>
                  <a:cubicBezTo>
                    <a:pt x="41593" y="11421"/>
                    <a:pt x="38866" y="6863"/>
                    <a:pt x="35040" y="4340"/>
                  </a:cubicBezTo>
                  <a:cubicBezTo>
                    <a:pt x="31486" y="2009"/>
                    <a:pt x="24558" y="0"/>
                    <a:pt x="175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35"/>
            <p:cNvSpPr/>
            <p:nvPr/>
          </p:nvSpPr>
          <p:spPr>
            <a:xfrm>
              <a:off x="2435425" y="1733725"/>
              <a:ext cx="997100" cy="919800"/>
            </a:xfrm>
            <a:custGeom>
              <a:avLst/>
              <a:gdLst/>
              <a:ahLst/>
              <a:cxnLst/>
              <a:rect l="l" t="t" r="r" b="b"/>
              <a:pathLst>
                <a:path w="39884" h="36792" extrusionOk="0">
                  <a:moveTo>
                    <a:pt x="16893" y="692"/>
                  </a:moveTo>
                  <a:cubicBezTo>
                    <a:pt x="23823" y="692"/>
                    <a:pt x="30680" y="2709"/>
                    <a:pt x="34146" y="4966"/>
                  </a:cubicBezTo>
                  <a:cubicBezTo>
                    <a:pt x="35570" y="5902"/>
                    <a:pt x="36832" y="7164"/>
                    <a:pt x="37768" y="8507"/>
                  </a:cubicBezTo>
                  <a:cubicBezTo>
                    <a:pt x="38663" y="9809"/>
                    <a:pt x="39233" y="11233"/>
                    <a:pt x="39233" y="12454"/>
                  </a:cubicBezTo>
                  <a:cubicBezTo>
                    <a:pt x="39233" y="13187"/>
                    <a:pt x="39029" y="13879"/>
                    <a:pt x="38622" y="14489"/>
                  </a:cubicBezTo>
                  <a:cubicBezTo>
                    <a:pt x="37930" y="15507"/>
                    <a:pt x="36750" y="16361"/>
                    <a:pt x="35407" y="16931"/>
                  </a:cubicBezTo>
                  <a:cubicBezTo>
                    <a:pt x="34105" y="17501"/>
                    <a:pt x="32681" y="17786"/>
                    <a:pt x="31500" y="17786"/>
                  </a:cubicBezTo>
                  <a:cubicBezTo>
                    <a:pt x="30849" y="17786"/>
                    <a:pt x="30279" y="17664"/>
                    <a:pt x="29872" y="17501"/>
                  </a:cubicBezTo>
                  <a:cubicBezTo>
                    <a:pt x="29669" y="17419"/>
                    <a:pt x="29588" y="17338"/>
                    <a:pt x="29547" y="17297"/>
                  </a:cubicBezTo>
                  <a:lnTo>
                    <a:pt x="29465" y="17175"/>
                  </a:lnTo>
                  <a:cubicBezTo>
                    <a:pt x="29465" y="17134"/>
                    <a:pt x="29506" y="17053"/>
                    <a:pt x="29547" y="16972"/>
                  </a:cubicBezTo>
                  <a:cubicBezTo>
                    <a:pt x="29710" y="16605"/>
                    <a:pt x="30361" y="16158"/>
                    <a:pt x="30890" y="15791"/>
                  </a:cubicBezTo>
                  <a:cubicBezTo>
                    <a:pt x="31175" y="15629"/>
                    <a:pt x="31460" y="15507"/>
                    <a:pt x="31663" y="15384"/>
                  </a:cubicBezTo>
                  <a:cubicBezTo>
                    <a:pt x="31744" y="15344"/>
                    <a:pt x="31826" y="15303"/>
                    <a:pt x="31867" y="15262"/>
                  </a:cubicBezTo>
                  <a:lnTo>
                    <a:pt x="31948" y="15222"/>
                  </a:lnTo>
                  <a:cubicBezTo>
                    <a:pt x="32111" y="15181"/>
                    <a:pt x="32192" y="15018"/>
                    <a:pt x="32151" y="14855"/>
                  </a:cubicBezTo>
                  <a:cubicBezTo>
                    <a:pt x="32111" y="14693"/>
                    <a:pt x="31989" y="14611"/>
                    <a:pt x="31826" y="14571"/>
                  </a:cubicBezTo>
                  <a:cubicBezTo>
                    <a:pt x="31826" y="14571"/>
                    <a:pt x="30320" y="14530"/>
                    <a:pt x="28570" y="14530"/>
                  </a:cubicBezTo>
                  <a:cubicBezTo>
                    <a:pt x="27675" y="14530"/>
                    <a:pt x="26739" y="14530"/>
                    <a:pt x="25884" y="14571"/>
                  </a:cubicBezTo>
                  <a:cubicBezTo>
                    <a:pt x="25029" y="14652"/>
                    <a:pt x="24256" y="14733"/>
                    <a:pt x="23727" y="14855"/>
                  </a:cubicBezTo>
                  <a:cubicBezTo>
                    <a:pt x="23483" y="14937"/>
                    <a:pt x="23279" y="15059"/>
                    <a:pt x="23117" y="15222"/>
                  </a:cubicBezTo>
                  <a:cubicBezTo>
                    <a:pt x="22995" y="15384"/>
                    <a:pt x="22913" y="15629"/>
                    <a:pt x="22913" y="15832"/>
                  </a:cubicBezTo>
                  <a:cubicBezTo>
                    <a:pt x="22913" y="16239"/>
                    <a:pt x="23117" y="16687"/>
                    <a:pt x="23361" y="17134"/>
                  </a:cubicBezTo>
                  <a:cubicBezTo>
                    <a:pt x="23727" y="17826"/>
                    <a:pt x="24256" y="18600"/>
                    <a:pt x="24704" y="19373"/>
                  </a:cubicBezTo>
                  <a:cubicBezTo>
                    <a:pt x="25152" y="20105"/>
                    <a:pt x="25436" y="20838"/>
                    <a:pt x="25436" y="21367"/>
                  </a:cubicBezTo>
                  <a:cubicBezTo>
                    <a:pt x="25436" y="21774"/>
                    <a:pt x="25274" y="22262"/>
                    <a:pt x="24948" y="22710"/>
                  </a:cubicBezTo>
                  <a:cubicBezTo>
                    <a:pt x="24460" y="23402"/>
                    <a:pt x="23686" y="24094"/>
                    <a:pt x="22913" y="24623"/>
                  </a:cubicBezTo>
                  <a:cubicBezTo>
                    <a:pt x="22140" y="25193"/>
                    <a:pt x="21326" y="25599"/>
                    <a:pt x="20797" y="25762"/>
                  </a:cubicBezTo>
                  <a:cubicBezTo>
                    <a:pt x="20512" y="25884"/>
                    <a:pt x="20268" y="25966"/>
                    <a:pt x="20105" y="26129"/>
                  </a:cubicBezTo>
                  <a:cubicBezTo>
                    <a:pt x="20024" y="26169"/>
                    <a:pt x="19983" y="26251"/>
                    <a:pt x="19902" y="26373"/>
                  </a:cubicBezTo>
                  <a:cubicBezTo>
                    <a:pt x="19861" y="26454"/>
                    <a:pt x="19861" y="26576"/>
                    <a:pt x="19861" y="26658"/>
                  </a:cubicBezTo>
                  <a:cubicBezTo>
                    <a:pt x="19861" y="26861"/>
                    <a:pt x="19902" y="26983"/>
                    <a:pt x="19942" y="27105"/>
                  </a:cubicBezTo>
                  <a:cubicBezTo>
                    <a:pt x="19983" y="27227"/>
                    <a:pt x="20024" y="27309"/>
                    <a:pt x="20024" y="27390"/>
                  </a:cubicBezTo>
                  <a:cubicBezTo>
                    <a:pt x="20024" y="27472"/>
                    <a:pt x="20024" y="27553"/>
                    <a:pt x="19942" y="27675"/>
                  </a:cubicBezTo>
                  <a:cubicBezTo>
                    <a:pt x="19942" y="27675"/>
                    <a:pt x="19902" y="27756"/>
                    <a:pt x="19780" y="27797"/>
                  </a:cubicBezTo>
                  <a:cubicBezTo>
                    <a:pt x="19664" y="27826"/>
                    <a:pt x="19529" y="27855"/>
                    <a:pt x="19373" y="27855"/>
                  </a:cubicBezTo>
                  <a:cubicBezTo>
                    <a:pt x="19309" y="27855"/>
                    <a:pt x="19241" y="27850"/>
                    <a:pt x="19169" y="27838"/>
                  </a:cubicBezTo>
                  <a:cubicBezTo>
                    <a:pt x="19102" y="27843"/>
                    <a:pt x="19034" y="27846"/>
                    <a:pt x="18965" y="27846"/>
                  </a:cubicBezTo>
                  <a:cubicBezTo>
                    <a:pt x="18526" y="27846"/>
                    <a:pt x="18044" y="27745"/>
                    <a:pt x="17623" y="27675"/>
                  </a:cubicBezTo>
                  <a:cubicBezTo>
                    <a:pt x="17378" y="27594"/>
                    <a:pt x="17175" y="27553"/>
                    <a:pt x="17053" y="27512"/>
                  </a:cubicBezTo>
                  <a:cubicBezTo>
                    <a:pt x="16988" y="27496"/>
                    <a:pt x="16936" y="27486"/>
                    <a:pt x="16897" y="27480"/>
                  </a:cubicBezTo>
                  <a:lnTo>
                    <a:pt x="16897" y="27480"/>
                  </a:lnTo>
                  <a:cubicBezTo>
                    <a:pt x="16786" y="27375"/>
                    <a:pt x="16562" y="27169"/>
                    <a:pt x="16280" y="26942"/>
                  </a:cubicBezTo>
                  <a:cubicBezTo>
                    <a:pt x="16117" y="26780"/>
                    <a:pt x="15873" y="26658"/>
                    <a:pt x="15669" y="26536"/>
                  </a:cubicBezTo>
                  <a:cubicBezTo>
                    <a:pt x="15466" y="26413"/>
                    <a:pt x="15262" y="26291"/>
                    <a:pt x="14977" y="26291"/>
                  </a:cubicBezTo>
                  <a:cubicBezTo>
                    <a:pt x="14814" y="26291"/>
                    <a:pt x="14611" y="26373"/>
                    <a:pt x="14489" y="26536"/>
                  </a:cubicBezTo>
                  <a:cubicBezTo>
                    <a:pt x="14326" y="26739"/>
                    <a:pt x="14245" y="26983"/>
                    <a:pt x="14163" y="27349"/>
                  </a:cubicBezTo>
                  <a:cubicBezTo>
                    <a:pt x="13878" y="28326"/>
                    <a:pt x="13594" y="29995"/>
                    <a:pt x="13105" y="31623"/>
                  </a:cubicBezTo>
                  <a:cubicBezTo>
                    <a:pt x="12820" y="32681"/>
                    <a:pt x="12047" y="33820"/>
                    <a:pt x="11030" y="34675"/>
                  </a:cubicBezTo>
                  <a:cubicBezTo>
                    <a:pt x="10012" y="35530"/>
                    <a:pt x="8751" y="36099"/>
                    <a:pt x="7408" y="36099"/>
                  </a:cubicBezTo>
                  <a:cubicBezTo>
                    <a:pt x="6024" y="36099"/>
                    <a:pt x="4762" y="35814"/>
                    <a:pt x="3826" y="35082"/>
                  </a:cubicBezTo>
                  <a:cubicBezTo>
                    <a:pt x="2931" y="34349"/>
                    <a:pt x="2320" y="33169"/>
                    <a:pt x="2239" y="31175"/>
                  </a:cubicBezTo>
                  <a:cubicBezTo>
                    <a:pt x="2198" y="29588"/>
                    <a:pt x="1791" y="26454"/>
                    <a:pt x="1425" y="22873"/>
                  </a:cubicBezTo>
                  <a:cubicBezTo>
                    <a:pt x="1018" y="19332"/>
                    <a:pt x="652" y="15344"/>
                    <a:pt x="652" y="12251"/>
                  </a:cubicBezTo>
                  <a:cubicBezTo>
                    <a:pt x="652" y="10297"/>
                    <a:pt x="815" y="8629"/>
                    <a:pt x="1181" y="7693"/>
                  </a:cubicBezTo>
                  <a:cubicBezTo>
                    <a:pt x="1914" y="5617"/>
                    <a:pt x="3623" y="3949"/>
                    <a:pt x="6065" y="2728"/>
                  </a:cubicBezTo>
                  <a:cubicBezTo>
                    <a:pt x="8506" y="1547"/>
                    <a:pt x="11722" y="815"/>
                    <a:pt x="15425" y="693"/>
                  </a:cubicBezTo>
                  <a:lnTo>
                    <a:pt x="16687" y="693"/>
                  </a:lnTo>
                  <a:cubicBezTo>
                    <a:pt x="16755" y="692"/>
                    <a:pt x="16824" y="692"/>
                    <a:pt x="16893" y="692"/>
                  </a:cubicBezTo>
                  <a:close/>
                  <a:moveTo>
                    <a:pt x="15425" y="1"/>
                  </a:moveTo>
                  <a:cubicBezTo>
                    <a:pt x="11640" y="164"/>
                    <a:pt x="8344" y="896"/>
                    <a:pt x="5780" y="2158"/>
                  </a:cubicBezTo>
                  <a:cubicBezTo>
                    <a:pt x="3216" y="3379"/>
                    <a:pt x="1344" y="5210"/>
                    <a:pt x="530" y="7449"/>
                  </a:cubicBezTo>
                  <a:cubicBezTo>
                    <a:pt x="123" y="8588"/>
                    <a:pt x="1" y="10257"/>
                    <a:pt x="1" y="12251"/>
                  </a:cubicBezTo>
                  <a:cubicBezTo>
                    <a:pt x="1" y="15425"/>
                    <a:pt x="367" y="19373"/>
                    <a:pt x="733" y="22954"/>
                  </a:cubicBezTo>
                  <a:cubicBezTo>
                    <a:pt x="1140" y="26536"/>
                    <a:pt x="1507" y="29710"/>
                    <a:pt x="1547" y="31216"/>
                  </a:cubicBezTo>
                  <a:cubicBezTo>
                    <a:pt x="1629" y="33291"/>
                    <a:pt x="2320" y="34756"/>
                    <a:pt x="3419" y="35611"/>
                  </a:cubicBezTo>
                  <a:cubicBezTo>
                    <a:pt x="4518" y="36506"/>
                    <a:pt x="5943" y="36791"/>
                    <a:pt x="7408" y="36791"/>
                  </a:cubicBezTo>
                  <a:cubicBezTo>
                    <a:pt x="8954" y="36791"/>
                    <a:pt x="10379" y="36140"/>
                    <a:pt x="11477" y="35204"/>
                  </a:cubicBezTo>
                  <a:cubicBezTo>
                    <a:pt x="12617" y="34227"/>
                    <a:pt x="13431" y="33006"/>
                    <a:pt x="13756" y="31826"/>
                  </a:cubicBezTo>
                  <a:cubicBezTo>
                    <a:pt x="14123" y="30687"/>
                    <a:pt x="14326" y="29547"/>
                    <a:pt x="14530" y="28652"/>
                  </a:cubicBezTo>
                  <a:cubicBezTo>
                    <a:pt x="14652" y="28204"/>
                    <a:pt x="14733" y="27838"/>
                    <a:pt x="14814" y="27512"/>
                  </a:cubicBezTo>
                  <a:cubicBezTo>
                    <a:pt x="14881" y="27279"/>
                    <a:pt x="14947" y="27074"/>
                    <a:pt x="14992" y="26984"/>
                  </a:cubicBezTo>
                  <a:lnTo>
                    <a:pt x="14992" y="26984"/>
                  </a:lnTo>
                  <a:cubicBezTo>
                    <a:pt x="15048" y="26991"/>
                    <a:pt x="15196" y="27031"/>
                    <a:pt x="15344" y="27105"/>
                  </a:cubicBezTo>
                  <a:cubicBezTo>
                    <a:pt x="15588" y="27268"/>
                    <a:pt x="15873" y="27472"/>
                    <a:pt x="16117" y="27675"/>
                  </a:cubicBezTo>
                  <a:cubicBezTo>
                    <a:pt x="16239" y="27756"/>
                    <a:pt x="16320" y="27879"/>
                    <a:pt x="16402" y="27919"/>
                  </a:cubicBezTo>
                  <a:cubicBezTo>
                    <a:pt x="16442" y="28001"/>
                    <a:pt x="16483" y="28041"/>
                    <a:pt x="16483" y="28041"/>
                  </a:cubicBezTo>
                  <a:lnTo>
                    <a:pt x="16646" y="28123"/>
                  </a:lnTo>
                  <a:cubicBezTo>
                    <a:pt x="16646" y="28123"/>
                    <a:pt x="18070" y="28530"/>
                    <a:pt x="19169" y="28530"/>
                  </a:cubicBezTo>
                  <a:cubicBezTo>
                    <a:pt x="19454" y="28530"/>
                    <a:pt x="19739" y="28530"/>
                    <a:pt x="19983" y="28448"/>
                  </a:cubicBezTo>
                  <a:cubicBezTo>
                    <a:pt x="20227" y="28367"/>
                    <a:pt x="20471" y="28204"/>
                    <a:pt x="20593" y="27919"/>
                  </a:cubicBezTo>
                  <a:cubicBezTo>
                    <a:pt x="20675" y="27756"/>
                    <a:pt x="20716" y="27553"/>
                    <a:pt x="20716" y="27390"/>
                  </a:cubicBezTo>
                  <a:cubicBezTo>
                    <a:pt x="20716" y="27187"/>
                    <a:pt x="20634" y="26983"/>
                    <a:pt x="20593" y="26861"/>
                  </a:cubicBezTo>
                  <a:cubicBezTo>
                    <a:pt x="20553" y="26739"/>
                    <a:pt x="20512" y="26658"/>
                    <a:pt x="20512" y="26658"/>
                  </a:cubicBezTo>
                  <a:lnTo>
                    <a:pt x="20553" y="26658"/>
                  </a:lnTo>
                  <a:cubicBezTo>
                    <a:pt x="20593" y="26617"/>
                    <a:pt x="20716" y="26495"/>
                    <a:pt x="21041" y="26413"/>
                  </a:cubicBezTo>
                  <a:cubicBezTo>
                    <a:pt x="21814" y="26129"/>
                    <a:pt x="23035" y="25437"/>
                    <a:pt x="24134" y="24582"/>
                  </a:cubicBezTo>
                  <a:cubicBezTo>
                    <a:pt x="24663" y="24134"/>
                    <a:pt x="25152" y="23646"/>
                    <a:pt x="25518" y="23117"/>
                  </a:cubicBezTo>
                  <a:cubicBezTo>
                    <a:pt x="25884" y="22547"/>
                    <a:pt x="26128" y="21977"/>
                    <a:pt x="26128" y="21367"/>
                  </a:cubicBezTo>
                  <a:cubicBezTo>
                    <a:pt x="26128" y="20838"/>
                    <a:pt x="25925" y="20350"/>
                    <a:pt x="25681" y="19820"/>
                  </a:cubicBezTo>
                  <a:cubicBezTo>
                    <a:pt x="25314" y="19047"/>
                    <a:pt x="24785" y="18233"/>
                    <a:pt x="24338" y="17501"/>
                  </a:cubicBezTo>
                  <a:cubicBezTo>
                    <a:pt x="24134" y="17134"/>
                    <a:pt x="23931" y="16809"/>
                    <a:pt x="23809" y="16524"/>
                  </a:cubicBezTo>
                  <a:cubicBezTo>
                    <a:pt x="23686" y="16239"/>
                    <a:pt x="23605" y="15995"/>
                    <a:pt x="23605" y="15832"/>
                  </a:cubicBezTo>
                  <a:cubicBezTo>
                    <a:pt x="23605" y="15751"/>
                    <a:pt x="23646" y="15669"/>
                    <a:pt x="23646" y="15629"/>
                  </a:cubicBezTo>
                  <a:cubicBezTo>
                    <a:pt x="23686" y="15629"/>
                    <a:pt x="23768" y="15547"/>
                    <a:pt x="23890" y="15507"/>
                  </a:cubicBezTo>
                  <a:cubicBezTo>
                    <a:pt x="24338" y="15384"/>
                    <a:pt x="25070" y="15303"/>
                    <a:pt x="25925" y="15262"/>
                  </a:cubicBezTo>
                  <a:cubicBezTo>
                    <a:pt x="26739" y="15222"/>
                    <a:pt x="27675" y="15181"/>
                    <a:pt x="28570" y="15181"/>
                  </a:cubicBezTo>
                  <a:cubicBezTo>
                    <a:pt x="29289" y="15181"/>
                    <a:pt x="29979" y="15210"/>
                    <a:pt x="30544" y="15219"/>
                  </a:cubicBezTo>
                  <a:lnTo>
                    <a:pt x="30544" y="15219"/>
                  </a:lnTo>
                  <a:cubicBezTo>
                    <a:pt x="30457" y="15272"/>
                    <a:pt x="30368" y="15327"/>
                    <a:pt x="30279" y="15384"/>
                  </a:cubicBezTo>
                  <a:cubicBezTo>
                    <a:pt x="29954" y="15629"/>
                    <a:pt x="29588" y="15873"/>
                    <a:pt x="29303" y="16158"/>
                  </a:cubicBezTo>
                  <a:cubicBezTo>
                    <a:pt x="29181" y="16321"/>
                    <a:pt x="29058" y="16443"/>
                    <a:pt x="28936" y="16605"/>
                  </a:cubicBezTo>
                  <a:cubicBezTo>
                    <a:pt x="28855" y="16768"/>
                    <a:pt x="28814" y="16972"/>
                    <a:pt x="28814" y="17175"/>
                  </a:cubicBezTo>
                  <a:cubicBezTo>
                    <a:pt x="28774" y="17379"/>
                    <a:pt x="28855" y="17582"/>
                    <a:pt x="29018" y="17745"/>
                  </a:cubicBezTo>
                  <a:cubicBezTo>
                    <a:pt x="29140" y="17908"/>
                    <a:pt x="29343" y="18030"/>
                    <a:pt x="29588" y="18111"/>
                  </a:cubicBezTo>
                  <a:cubicBezTo>
                    <a:pt x="30117" y="18355"/>
                    <a:pt x="30768" y="18477"/>
                    <a:pt x="31500" y="18477"/>
                  </a:cubicBezTo>
                  <a:cubicBezTo>
                    <a:pt x="32803" y="18477"/>
                    <a:pt x="34308" y="18152"/>
                    <a:pt x="35692" y="17541"/>
                  </a:cubicBezTo>
                  <a:cubicBezTo>
                    <a:pt x="37076" y="16931"/>
                    <a:pt x="38378" y="16036"/>
                    <a:pt x="39192" y="14855"/>
                  </a:cubicBezTo>
                  <a:cubicBezTo>
                    <a:pt x="39680" y="14123"/>
                    <a:pt x="39884" y="13309"/>
                    <a:pt x="39884" y="12454"/>
                  </a:cubicBezTo>
                  <a:cubicBezTo>
                    <a:pt x="39884" y="11030"/>
                    <a:pt x="39273" y="9524"/>
                    <a:pt x="38337" y="8100"/>
                  </a:cubicBezTo>
                  <a:cubicBezTo>
                    <a:pt x="37361" y="6675"/>
                    <a:pt x="36018" y="5373"/>
                    <a:pt x="34512" y="4396"/>
                  </a:cubicBezTo>
                  <a:cubicBezTo>
                    <a:pt x="30808" y="1995"/>
                    <a:pt x="23809" y="1"/>
                    <a:pt x="166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35"/>
            <p:cNvSpPr/>
            <p:nvPr/>
          </p:nvSpPr>
          <p:spPr>
            <a:xfrm>
              <a:off x="2586000" y="2406000"/>
              <a:ext cx="59050" cy="52500"/>
            </a:xfrm>
            <a:custGeom>
              <a:avLst/>
              <a:gdLst/>
              <a:ahLst/>
              <a:cxnLst/>
              <a:rect l="l" t="t" r="r" b="b"/>
              <a:pathLst>
                <a:path w="2362" h="2100" extrusionOk="0">
                  <a:moveTo>
                    <a:pt x="1970" y="1"/>
                  </a:moveTo>
                  <a:cubicBezTo>
                    <a:pt x="1883" y="1"/>
                    <a:pt x="1792" y="31"/>
                    <a:pt x="1710" y="92"/>
                  </a:cubicBezTo>
                  <a:cubicBezTo>
                    <a:pt x="1303" y="581"/>
                    <a:pt x="815" y="1028"/>
                    <a:pt x="164" y="1476"/>
                  </a:cubicBezTo>
                  <a:cubicBezTo>
                    <a:pt x="42" y="1598"/>
                    <a:pt x="1" y="1801"/>
                    <a:pt x="82" y="1964"/>
                  </a:cubicBezTo>
                  <a:cubicBezTo>
                    <a:pt x="154" y="2060"/>
                    <a:pt x="253" y="2099"/>
                    <a:pt x="356" y="2099"/>
                  </a:cubicBezTo>
                  <a:cubicBezTo>
                    <a:pt x="429" y="2099"/>
                    <a:pt x="503" y="2079"/>
                    <a:pt x="571" y="2046"/>
                  </a:cubicBezTo>
                  <a:cubicBezTo>
                    <a:pt x="1222" y="1557"/>
                    <a:pt x="1792" y="1069"/>
                    <a:pt x="2239" y="581"/>
                  </a:cubicBezTo>
                  <a:cubicBezTo>
                    <a:pt x="2361" y="418"/>
                    <a:pt x="2361" y="214"/>
                    <a:pt x="2199" y="92"/>
                  </a:cubicBezTo>
                  <a:cubicBezTo>
                    <a:pt x="2138" y="31"/>
                    <a:pt x="2056" y="1"/>
                    <a:pt x="19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35"/>
            <p:cNvSpPr/>
            <p:nvPr/>
          </p:nvSpPr>
          <p:spPr>
            <a:xfrm>
              <a:off x="2671475" y="1981950"/>
              <a:ext cx="727475" cy="348225"/>
            </a:xfrm>
            <a:custGeom>
              <a:avLst/>
              <a:gdLst/>
              <a:ahLst/>
              <a:cxnLst/>
              <a:rect l="l" t="t" r="r" b="b"/>
              <a:pathLst>
                <a:path w="29099" h="13929" extrusionOk="0">
                  <a:moveTo>
                    <a:pt x="28714" y="0"/>
                  </a:moveTo>
                  <a:cubicBezTo>
                    <a:pt x="28604" y="0"/>
                    <a:pt x="28500" y="45"/>
                    <a:pt x="28448" y="124"/>
                  </a:cubicBezTo>
                  <a:cubicBezTo>
                    <a:pt x="28407" y="124"/>
                    <a:pt x="27593" y="1345"/>
                    <a:pt x="24256" y="2200"/>
                  </a:cubicBezTo>
                  <a:cubicBezTo>
                    <a:pt x="23890" y="2281"/>
                    <a:pt x="23483" y="2322"/>
                    <a:pt x="23035" y="2322"/>
                  </a:cubicBezTo>
                  <a:cubicBezTo>
                    <a:pt x="20756" y="2322"/>
                    <a:pt x="17337" y="1386"/>
                    <a:pt x="13349" y="1345"/>
                  </a:cubicBezTo>
                  <a:cubicBezTo>
                    <a:pt x="10785" y="1345"/>
                    <a:pt x="8018" y="1752"/>
                    <a:pt x="5128" y="3095"/>
                  </a:cubicBezTo>
                  <a:cubicBezTo>
                    <a:pt x="3745" y="3746"/>
                    <a:pt x="2727" y="4479"/>
                    <a:pt x="2035" y="5293"/>
                  </a:cubicBezTo>
                  <a:cubicBezTo>
                    <a:pt x="977" y="6554"/>
                    <a:pt x="652" y="7938"/>
                    <a:pt x="489" y="9322"/>
                  </a:cubicBezTo>
                  <a:cubicBezTo>
                    <a:pt x="326" y="10705"/>
                    <a:pt x="326" y="12130"/>
                    <a:pt x="41" y="13514"/>
                  </a:cubicBezTo>
                  <a:cubicBezTo>
                    <a:pt x="0" y="13676"/>
                    <a:pt x="123" y="13880"/>
                    <a:pt x="326" y="13920"/>
                  </a:cubicBezTo>
                  <a:cubicBezTo>
                    <a:pt x="347" y="13926"/>
                    <a:pt x="369" y="13928"/>
                    <a:pt x="391" y="13928"/>
                  </a:cubicBezTo>
                  <a:cubicBezTo>
                    <a:pt x="539" y="13928"/>
                    <a:pt x="698" y="13813"/>
                    <a:pt x="733" y="13636"/>
                  </a:cubicBezTo>
                  <a:cubicBezTo>
                    <a:pt x="1099" y="11682"/>
                    <a:pt x="937" y="9769"/>
                    <a:pt x="1384" y="8101"/>
                  </a:cubicBezTo>
                  <a:cubicBezTo>
                    <a:pt x="1588" y="7246"/>
                    <a:pt x="1954" y="6473"/>
                    <a:pt x="2564" y="5740"/>
                  </a:cubicBezTo>
                  <a:cubicBezTo>
                    <a:pt x="3175" y="5008"/>
                    <a:pt x="4070" y="4316"/>
                    <a:pt x="5413" y="3705"/>
                  </a:cubicBezTo>
                  <a:cubicBezTo>
                    <a:pt x="8181" y="2444"/>
                    <a:pt x="10867" y="2037"/>
                    <a:pt x="13349" y="2037"/>
                  </a:cubicBezTo>
                  <a:cubicBezTo>
                    <a:pt x="17215" y="2037"/>
                    <a:pt x="20593" y="2973"/>
                    <a:pt x="23035" y="3014"/>
                  </a:cubicBezTo>
                  <a:cubicBezTo>
                    <a:pt x="23523" y="3014"/>
                    <a:pt x="23971" y="2973"/>
                    <a:pt x="24419" y="2851"/>
                  </a:cubicBezTo>
                  <a:cubicBezTo>
                    <a:pt x="28000" y="1956"/>
                    <a:pt x="28936" y="572"/>
                    <a:pt x="28977" y="531"/>
                  </a:cubicBezTo>
                  <a:cubicBezTo>
                    <a:pt x="29099" y="368"/>
                    <a:pt x="29058" y="165"/>
                    <a:pt x="28895" y="43"/>
                  </a:cubicBezTo>
                  <a:cubicBezTo>
                    <a:pt x="28838" y="14"/>
                    <a:pt x="28775" y="0"/>
                    <a:pt x="28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35"/>
            <p:cNvSpPr/>
            <p:nvPr/>
          </p:nvSpPr>
          <p:spPr>
            <a:xfrm>
              <a:off x="2657225" y="2145625"/>
              <a:ext cx="358175" cy="400300"/>
            </a:xfrm>
            <a:custGeom>
              <a:avLst/>
              <a:gdLst/>
              <a:ahLst/>
              <a:cxnLst/>
              <a:rect l="l" t="t" r="r" b="b"/>
              <a:pathLst>
                <a:path w="14327" h="16012" extrusionOk="0">
                  <a:moveTo>
                    <a:pt x="13971" y="1"/>
                  </a:moveTo>
                  <a:cubicBezTo>
                    <a:pt x="13953" y="1"/>
                    <a:pt x="13936" y="3"/>
                    <a:pt x="13919" y="7"/>
                  </a:cubicBezTo>
                  <a:cubicBezTo>
                    <a:pt x="13838" y="7"/>
                    <a:pt x="10867" y="496"/>
                    <a:pt x="8628" y="4321"/>
                  </a:cubicBezTo>
                  <a:cubicBezTo>
                    <a:pt x="7489" y="6275"/>
                    <a:pt x="7001" y="8635"/>
                    <a:pt x="5983" y="10670"/>
                  </a:cubicBezTo>
                  <a:cubicBezTo>
                    <a:pt x="5495" y="11728"/>
                    <a:pt x="4844" y="12664"/>
                    <a:pt x="3948" y="13478"/>
                  </a:cubicBezTo>
                  <a:cubicBezTo>
                    <a:pt x="3053" y="14251"/>
                    <a:pt x="1873" y="14943"/>
                    <a:pt x="286" y="15350"/>
                  </a:cubicBezTo>
                  <a:cubicBezTo>
                    <a:pt x="123" y="15391"/>
                    <a:pt x="1" y="15594"/>
                    <a:pt x="41" y="15757"/>
                  </a:cubicBezTo>
                  <a:cubicBezTo>
                    <a:pt x="75" y="15927"/>
                    <a:pt x="222" y="16011"/>
                    <a:pt x="365" y="16011"/>
                  </a:cubicBezTo>
                  <a:cubicBezTo>
                    <a:pt x="393" y="16011"/>
                    <a:pt x="421" y="16008"/>
                    <a:pt x="448" y="16001"/>
                  </a:cubicBezTo>
                  <a:cubicBezTo>
                    <a:pt x="2158" y="15554"/>
                    <a:pt x="3419" y="14862"/>
                    <a:pt x="4396" y="13966"/>
                  </a:cubicBezTo>
                  <a:cubicBezTo>
                    <a:pt x="5861" y="12664"/>
                    <a:pt x="6675" y="10996"/>
                    <a:pt x="7285" y="9327"/>
                  </a:cubicBezTo>
                  <a:cubicBezTo>
                    <a:pt x="7937" y="7699"/>
                    <a:pt x="8425" y="6030"/>
                    <a:pt x="9198" y="4687"/>
                  </a:cubicBezTo>
                  <a:cubicBezTo>
                    <a:pt x="10256" y="2856"/>
                    <a:pt x="11477" y="1879"/>
                    <a:pt x="12413" y="1310"/>
                  </a:cubicBezTo>
                  <a:cubicBezTo>
                    <a:pt x="12902" y="1065"/>
                    <a:pt x="13309" y="903"/>
                    <a:pt x="13594" y="781"/>
                  </a:cubicBezTo>
                  <a:cubicBezTo>
                    <a:pt x="13716" y="740"/>
                    <a:pt x="13838" y="740"/>
                    <a:pt x="13919" y="699"/>
                  </a:cubicBezTo>
                  <a:lnTo>
                    <a:pt x="14001" y="699"/>
                  </a:lnTo>
                  <a:cubicBezTo>
                    <a:pt x="14204" y="658"/>
                    <a:pt x="14326" y="496"/>
                    <a:pt x="14285" y="292"/>
                  </a:cubicBezTo>
                  <a:cubicBezTo>
                    <a:pt x="14249" y="147"/>
                    <a:pt x="14115" y="1"/>
                    <a:pt x="139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35"/>
            <p:cNvSpPr/>
            <p:nvPr/>
          </p:nvSpPr>
          <p:spPr>
            <a:xfrm>
              <a:off x="2814925" y="2364375"/>
              <a:ext cx="487375" cy="66325"/>
            </a:xfrm>
            <a:custGeom>
              <a:avLst/>
              <a:gdLst/>
              <a:ahLst/>
              <a:cxnLst/>
              <a:rect l="l" t="t" r="r" b="b"/>
              <a:pathLst>
                <a:path w="19495" h="2653" extrusionOk="0">
                  <a:moveTo>
                    <a:pt x="345" y="1"/>
                  </a:moveTo>
                  <a:cubicBezTo>
                    <a:pt x="172" y="1"/>
                    <a:pt x="41" y="146"/>
                    <a:pt x="41" y="292"/>
                  </a:cubicBezTo>
                  <a:cubicBezTo>
                    <a:pt x="1" y="496"/>
                    <a:pt x="164" y="658"/>
                    <a:pt x="326" y="658"/>
                  </a:cubicBezTo>
                  <a:lnTo>
                    <a:pt x="19088" y="2653"/>
                  </a:lnTo>
                  <a:cubicBezTo>
                    <a:pt x="19291" y="2653"/>
                    <a:pt x="19454" y="2530"/>
                    <a:pt x="19454" y="2327"/>
                  </a:cubicBezTo>
                  <a:cubicBezTo>
                    <a:pt x="19495" y="2164"/>
                    <a:pt x="19373" y="2001"/>
                    <a:pt x="19169" y="1961"/>
                  </a:cubicBezTo>
                  <a:lnTo>
                    <a:pt x="408" y="7"/>
                  </a:lnTo>
                  <a:cubicBezTo>
                    <a:pt x="386" y="3"/>
                    <a:pt x="365" y="1"/>
                    <a:pt x="3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35"/>
            <p:cNvSpPr/>
            <p:nvPr/>
          </p:nvSpPr>
          <p:spPr>
            <a:xfrm>
              <a:off x="2735575" y="2281825"/>
              <a:ext cx="160775" cy="314125"/>
            </a:xfrm>
            <a:custGeom>
              <a:avLst/>
              <a:gdLst/>
              <a:ahLst/>
              <a:cxnLst/>
              <a:rect l="l" t="t" r="r" b="b"/>
              <a:pathLst>
                <a:path w="6431" h="12565" extrusionOk="0">
                  <a:moveTo>
                    <a:pt x="3253" y="0"/>
                  </a:moveTo>
                  <a:cubicBezTo>
                    <a:pt x="2204" y="0"/>
                    <a:pt x="1341" y="1697"/>
                    <a:pt x="774" y="4815"/>
                  </a:cubicBezTo>
                  <a:cubicBezTo>
                    <a:pt x="0" y="9292"/>
                    <a:pt x="0" y="11652"/>
                    <a:pt x="1710" y="12303"/>
                  </a:cubicBezTo>
                  <a:cubicBezTo>
                    <a:pt x="2216" y="12496"/>
                    <a:pt x="2723" y="12564"/>
                    <a:pt x="3185" y="12564"/>
                  </a:cubicBezTo>
                  <a:cubicBezTo>
                    <a:pt x="4282" y="12564"/>
                    <a:pt x="5128" y="12181"/>
                    <a:pt x="5128" y="12181"/>
                  </a:cubicBezTo>
                  <a:lnTo>
                    <a:pt x="6186" y="7827"/>
                  </a:lnTo>
                  <a:cubicBezTo>
                    <a:pt x="6186" y="7827"/>
                    <a:pt x="6431" y="3228"/>
                    <a:pt x="4721" y="989"/>
                  </a:cubicBezTo>
                  <a:cubicBezTo>
                    <a:pt x="4203" y="322"/>
                    <a:pt x="3710" y="0"/>
                    <a:pt x="32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35"/>
            <p:cNvSpPr/>
            <p:nvPr/>
          </p:nvSpPr>
          <p:spPr>
            <a:xfrm>
              <a:off x="2734550" y="2272975"/>
              <a:ext cx="163825" cy="331700"/>
            </a:xfrm>
            <a:custGeom>
              <a:avLst/>
              <a:gdLst/>
              <a:ahLst/>
              <a:cxnLst/>
              <a:rect l="l" t="t" r="r" b="b"/>
              <a:pathLst>
                <a:path w="6553" h="13268" extrusionOk="0">
                  <a:moveTo>
                    <a:pt x="3297" y="0"/>
                  </a:moveTo>
                  <a:cubicBezTo>
                    <a:pt x="2931" y="0"/>
                    <a:pt x="2605" y="163"/>
                    <a:pt x="2320" y="407"/>
                  </a:cubicBezTo>
                  <a:cubicBezTo>
                    <a:pt x="1913" y="774"/>
                    <a:pt x="1547" y="1384"/>
                    <a:pt x="1262" y="2157"/>
                  </a:cubicBezTo>
                  <a:cubicBezTo>
                    <a:pt x="937" y="2931"/>
                    <a:pt x="693" y="3948"/>
                    <a:pt x="489" y="5128"/>
                  </a:cubicBezTo>
                  <a:cubicBezTo>
                    <a:pt x="163" y="6919"/>
                    <a:pt x="1" y="8384"/>
                    <a:pt x="1" y="9564"/>
                  </a:cubicBezTo>
                  <a:cubicBezTo>
                    <a:pt x="1" y="10460"/>
                    <a:pt x="82" y="11151"/>
                    <a:pt x="326" y="11721"/>
                  </a:cubicBezTo>
                  <a:cubicBezTo>
                    <a:pt x="611" y="12332"/>
                    <a:pt x="1059" y="12739"/>
                    <a:pt x="1629" y="12983"/>
                  </a:cubicBezTo>
                  <a:cubicBezTo>
                    <a:pt x="2158" y="13186"/>
                    <a:pt x="2727" y="13268"/>
                    <a:pt x="3216" y="13268"/>
                  </a:cubicBezTo>
                  <a:cubicBezTo>
                    <a:pt x="4396" y="13268"/>
                    <a:pt x="5291" y="12820"/>
                    <a:pt x="5291" y="12820"/>
                  </a:cubicBezTo>
                  <a:cubicBezTo>
                    <a:pt x="5454" y="12739"/>
                    <a:pt x="5535" y="12535"/>
                    <a:pt x="5454" y="12372"/>
                  </a:cubicBezTo>
                  <a:cubicBezTo>
                    <a:pt x="5395" y="12253"/>
                    <a:pt x="5270" y="12178"/>
                    <a:pt x="5143" y="12178"/>
                  </a:cubicBezTo>
                  <a:cubicBezTo>
                    <a:pt x="5097" y="12178"/>
                    <a:pt x="5050" y="12188"/>
                    <a:pt x="5006" y="12210"/>
                  </a:cubicBezTo>
                  <a:cubicBezTo>
                    <a:pt x="4925" y="12250"/>
                    <a:pt x="4152" y="12576"/>
                    <a:pt x="3216" y="12576"/>
                  </a:cubicBezTo>
                  <a:cubicBezTo>
                    <a:pt x="2768" y="12576"/>
                    <a:pt x="2320" y="12494"/>
                    <a:pt x="1873" y="12332"/>
                  </a:cubicBezTo>
                  <a:cubicBezTo>
                    <a:pt x="1425" y="12169"/>
                    <a:pt x="1181" y="11884"/>
                    <a:pt x="977" y="11477"/>
                  </a:cubicBezTo>
                  <a:cubicBezTo>
                    <a:pt x="774" y="11029"/>
                    <a:pt x="652" y="10378"/>
                    <a:pt x="652" y="9564"/>
                  </a:cubicBezTo>
                  <a:cubicBezTo>
                    <a:pt x="652" y="8465"/>
                    <a:pt x="855" y="7041"/>
                    <a:pt x="1181" y="5210"/>
                  </a:cubicBezTo>
                  <a:cubicBezTo>
                    <a:pt x="1425" y="3704"/>
                    <a:pt x="1791" y="2524"/>
                    <a:pt x="2158" y="1750"/>
                  </a:cubicBezTo>
                  <a:cubicBezTo>
                    <a:pt x="2361" y="1384"/>
                    <a:pt x="2565" y="1099"/>
                    <a:pt x="2768" y="936"/>
                  </a:cubicBezTo>
                  <a:cubicBezTo>
                    <a:pt x="2972" y="774"/>
                    <a:pt x="3134" y="692"/>
                    <a:pt x="3297" y="692"/>
                  </a:cubicBezTo>
                  <a:cubicBezTo>
                    <a:pt x="3419" y="692"/>
                    <a:pt x="3623" y="733"/>
                    <a:pt x="3826" y="896"/>
                  </a:cubicBezTo>
                  <a:cubicBezTo>
                    <a:pt x="4030" y="1018"/>
                    <a:pt x="4233" y="1262"/>
                    <a:pt x="4477" y="1588"/>
                  </a:cubicBezTo>
                  <a:cubicBezTo>
                    <a:pt x="5088" y="2361"/>
                    <a:pt x="5454" y="3500"/>
                    <a:pt x="5658" y="4640"/>
                  </a:cubicBezTo>
                  <a:cubicBezTo>
                    <a:pt x="5861" y="5739"/>
                    <a:pt x="5902" y="6838"/>
                    <a:pt x="5902" y="7529"/>
                  </a:cubicBezTo>
                  <a:cubicBezTo>
                    <a:pt x="5902" y="7733"/>
                    <a:pt x="5861" y="7896"/>
                    <a:pt x="5861" y="7977"/>
                  </a:cubicBezTo>
                  <a:cubicBezTo>
                    <a:pt x="5861" y="8099"/>
                    <a:pt x="5861" y="8181"/>
                    <a:pt x="5861" y="8181"/>
                  </a:cubicBezTo>
                  <a:cubicBezTo>
                    <a:pt x="5861" y="8343"/>
                    <a:pt x="5983" y="8506"/>
                    <a:pt x="6187" y="8506"/>
                  </a:cubicBezTo>
                  <a:cubicBezTo>
                    <a:pt x="6208" y="8510"/>
                    <a:pt x="6229" y="8512"/>
                    <a:pt x="6250" y="8512"/>
                  </a:cubicBezTo>
                  <a:cubicBezTo>
                    <a:pt x="6423" y="8512"/>
                    <a:pt x="6553" y="8367"/>
                    <a:pt x="6553" y="8221"/>
                  </a:cubicBezTo>
                  <a:cubicBezTo>
                    <a:pt x="6553" y="8221"/>
                    <a:pt x="6553" y="7936"/>
                    <a:pt x="6553" y="7529"/>
                  </a:cubicBezTo>
                  <a:cubicBezTo>
                    <a:pt x="6553" y="6838"/>
                    <a:pt x="6512" y="5698"/>
                    <a:pt x="6309" y="4518"/>
                  </a:cubicBezTo>
                  <a:cubicBezTo>
                    <a:pt x="6105" y="3338"/>
                    <a:pt x="5739" y="2076"/>
                    <a:pt x="5047" y="1140"/>
                  </a:cubicBezTo>
                  <a:cubicBezTo>
                    <a:pt x="4762" y="814"/>
                    <a:pt x="4477" y="530"/>
                    <a:pt x="4192" y="326"/>
                  </a:cubicBezTo>
                  <a:cubicBezTo>
                    <a:pt x="3908" y="123"/>
                    <a:pt x="3623" y="0"/>
                    <a:pt x="3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35"/>
            <p:cNvSpPr/>
            <p:nvPr/>
          </p:nvSpPr>
          <p:spPr>
            <a:xfrm>
              <a:off x="1585875" y="4992575"/>
              <a:ext cx="2500875" cy="466000"/>
            </a:xfrm>
            <a:custGeom>
              <a:avLst/>
              <a:gdLst/>
              <a:ahLst/>
              <a:cxnLst/>
              <a:rect l="l" t="t" r="r" b="b"/>
              <a:pathLst>
                <a:path w="100035" h="18640" extrusionOk="0">
                  <a:moveTo>
                    <a:pt x="46314" y="0"/>
                  </a:moveTo>
                  <a:cubicBezTo>
                    <a:pt x="45378" y="0"/>
                    <a:pt x="41064" y="1425"/>
                    <a:pt x="31460" y="3541"/>
                  </a:cubicBezTo>
                  <a:cubicBezTo>
                    <a:pt x="29832" y="3892"/>
                    <a:pt x="27988" y="4039"/>
                    <a:pt x="26046" y="4039"/>
                  </a:cubicBezTo>
                  <a:cubicBezTo>
                    <a:pt x="16528" y="4039"/>
                    <a:pt x="4681" y="529"/>
                    <a:pt x="4681" y="529"/>
                  </a:cubicBezTo>
                  <a:cubicBezTo>
                    <a:pt x="4681" y="529"/>
                    <a:pt x="1" y="3988"/>
                    <a:pt x="1" y="10459"/>
                  </a:cubicBezTo>
                  <a:cubicBezTo>
                    <a:pt x="1" y="14529"/>
                    <a:pt x="367" y="17948"/>
                    <a:pt x="855" y="18639"/>
                  </a:cubicBezTo>
                  <a:lnTo>
                    <a:pt x="100034" y="18639"/>
                  </a:lnTo>
                  <a:cubicBezTo>
                    <a:pt x="98447" y="17093"/>
                    <a:pt x="94255" y="13390"/>
                    <a:pt x="89046" y="12169"/>
                  </a:cubicBezTo>
                  <a:cubicBezTo>
                    <a:pt x="82290" y="10541"/>
                    <a:pt x="52866" y="7204"/>
                    <a:pt x="52866" y="7204"/>
                  </a:cubicBezTo>
                  <a:lnTo>
                    <a:pt x="51442" y="1302"/>
                  </a:lnTo>
                  <a:cubicBezTo>
                    <a:pt x="51442" y="1302"/>
                    <a:pt x="47291" y="0"/>
                    <a:pt x="46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35"/>
            <p:cNvSpPr/>
            <p:nvPr/>
          </p:nvSpPr>
          <p:spPr>
            <a:xfrm>
              <a:off x="1577750" y="4984425"/>
              <a:ext cx="2518150" cy="483300"/>
            </a:xfrm>
            <a:custGeom>
              <a:avLst/>
              <a:gdLst/>
              <a:ahLst/>
              <a:cxnLst/>
              <a:rect l="l" t="t" r="r" b="b"/>
              <a:pathLst>
                <a:path w="100726" h="19332" extrusionOk="0">
                  <a:moveTo>
                    <a:pt x="46639" y="652"/>
                  </a:moveTo>
                  <a:cubicBezTo>
                    <a:pt x="46842" y="652"/>
                    <a:pt x="47249" y="733"/>
                    <a:pt x="47778" y="855"/>
                  </a:cubicBezTo>
                  <a:cubicBezTo>
                    <a:pt x="48552" y="1018"/>
                    <a:pt x="49528" y="1303"/>
                    <a:pt x="50302" y="1547"/>
                  </a:cubicBezTo>
                  <a:cubicBezTo>
                    <a:pt x="50809" y="1681"/>
                    <a:pt x="51246" y="1797"/>
                    <a:pt x="51487" y="1861"/>
                  </a:cubicBezTo>
                  <a:lnTo>
                    <a:pt x="51487" y="1861"/>
                  </a:lnTo>
                  <a:lnTo>
                    <a:pt x="52866" y="7611"/>
                  </a:lnTo>
                  <a:cubicBezTo>
                    <a:pt x="52906" y="7733"/>
                    <a:pt x="53028" y="7855"/>
                    <a:pt x="53151" y="7855"/>
                  </a:cubicBezTo>
                  <a:cubicBezTo>
                    <a:pt x="53151" y="7855"/>
                    <a:pt x="53639" y="7896"/>
                    <a:pt x="54453" y="8018"/>
                  </a:cubicBezTo>
                  <a:cubicBezTo>
                    <a:pt x="57302" y="8343"/>
                    <a:pt x="64546" y="9198"/>
                    <a:pt x="71830" y="10134"/>
                  </a:cubicBezTo>
                  <a:cubicBezTo>
                    <a:pt x="79075" y="11070"/>
                    <a:pt x="86359" y="12128"/>
                    <a:pt x="89290" y="12820"/>
                  </a:cubicBezTo>
                  <a:cubicBezTo>
                    <a:pt x="93862" y="13909"/>
                    <a:pt x="97658" y="16907"/>
                    <a:pt x="99523" y="18640"/>
                  </a:cubicBezTo>
                  <a:lnTo>
                    <a:pt x="1383" y="18640"/>
                  </a:lnTo>
                  <a:cubicBezTo>
                    <a:pt x="1314" y="18474"/>
                    <a:pt x="1237" y="18221"/>
                    <a:pt x="1180" y="17907"/>
                  </a:cubicBezTo>
                  <a:cubicBezTo>
                    <a:pt x="895" y="16483"/>
                    <a:pt x="651" y="13838"/>
                    <a:pt x="651" y="10785"/>
                  </a:cubicBezTo>
                  <a:cubicBezTo>
                    <a:pt x="651" y="7652"/>
                    <a:pt x="1791" y="5210"/>
                    <a:pt x="2930" y="3582"/>
                  </a:cubicBezTo>
                  <a:cubicBezTo>
                    <a:pt x="3500" y="2768"/>
                    <a:pt x="4070" y="2158"/>
                    <a:pt x="4517" y="1710"/>
                  </a:cubicBezTo>
                  <a:cubicBezTo>
                    <a:pt x="4721" y="1506"/>
                    <a:pt x="4884" y="1344"/>
                    <a:pt x="5006" y="1262"/>
                  </a:cubicBezTo>
                  <a:lnTo>
                    <a:pt x="5052" y="1227"/>
                  </a:lnTo>
                  <a:lnTo>
                    <a:pt x="5052" y="1227"/>
                  </a:lnTo>
                  <a:cubicBezTo>
                    <a:pt x="6529" y="1642"/>
                    <a:pt x="17422" y="4681"/>
                    <a:pt x="26372" y="4681"/>
                  </a:cubicBezTo>
                  <a:cubicBezTo>
                    <a:pt x="28325" y="4681"/>
                    <a:pt x="30197" y="4518"/>
                    <a:pt x="31866" y="4192"/>
                  </a:cubicBezTo>
                  <a:cubicBezTo>
                    <a:pt x="36668" y="3134"/>
                    <a:pt x="40127" y="2239"/>
                    <a:pt x="42529" y="1628"/>
                  </a:cubicBezTo>
                  <a:cubicBezTo>
                    <a:pt x="43749" y="1344"/>
                    <a:pt x="44686" y="1099"/>
                    <a:pt x="45337" y="896"/>
                  </a:cubicBezTo>
                  <a:cubicBezTo>
                    <a:pt x="46029" y="733"/>
                    <a:pt x="46476" y="652"/>
                    <a:pt x="46639" y="652"/>
                  </a:cubicBezTo>
                  <a:close/>
                  <a:moveTo>
                    <a:pt x="46639" y="1"/>
                  </a:moveTo>
                  <a:cubicBezTo>
                    <a:pt x="46354" y="1"/>
                    <a:pt x="45906" y="82"/>
                    <a:pt x="45174" y="245"/>
                  </a:cubicBezTo>
                  <a:cubicBezTo>
                    <a:pt x="43098" y="774"/>
                    <a:pt x="38907" y="1954"/>
                    <a:pt x="31703" y="3501"/>
                  </a:cubicBezTo>
                  <a:cubicBezTo>
                    <a:pt x="30116" y="3867"/>
                    <a:pt x="28285" y="3989"/>
                    <a:pt x="26372" y="3989"/>
                  </a:cubicBezTo>
                  <a:cubicBezTo>
                    <a:pt x="21651" y="3989"/>
                    <a:pt x="16320" y="3134"/>
                    <a:pt x="12169" y="2280"/>
                  </a:cubicBezTo>
                  <a:cubicBezTo>
                    <a:pt x="10093" y="1832"/>
                    <a:pt x="8343" y="1384"/>
                    <a:pt x="7081" y="1059"/>
                  </a:cubicBezTo>
                  <a:cubicBezTo>
                    <a:pt x="6471" y="896"/>
                    <a:pt x="5942" y="774"/>
                    <a:pt x="5616" y="652"/>
                  </a:cubicBezTo>
                  <a:cubicBezTo>
                    <a:pt x="5291" y="570"/>
                    <a:pt x="5087" y="530"/>
                    <a:pt x="5087" y="530"/>
                  </a:cubicBezTo>
                  <a:cubicBezTo>
                    <a:pt x="5054" y="513"/>
                    <a:pt x="5013" y="503"/>
                    <a:pt x="4971" y="503"/>
                  </a:cubicBezTo>
                  <a:cubicBezTo>
                    <a:pt x="4912" y="503"/>
                    <a:pt x="4850" y="523"/>
                    <a:pt x="4802" y="570"/>
                  </a:cubicBezTo>
                  <a:cubicBezTo>
                    <a:pt x="4762" y="570"/>
                    <a:pt x="3581" y="1466"/>
                    <a:pt x="2401" y="3216"/>
                  </a:cubicBezTo>
                  <a:cubicBezTo>
                    <a:pt x="1180" y="4925"/>
                    <a:pt x="0" y="7489"/>
                    <a:pt x="0" y="10785"/>
                  </a:cubicBezTo>
                  <a:cubicBezTo>
                    <a:pt x="0" y="12861"/>
                    <a:pt x="82" y="14692"/>
                    <a:pt x="244" y="16157"/>
                  </a:cubicBezTo>
                  <a:cubicBezTo>
                    <a:pt x="326" y="16890"/>
                    <a:pt x="407" y="17541"/>
                    <a:pt x="529" y="18029"/>
                  </a:cubicBezTo>
                  <a:cubicBezTo>
                    <a:pt x="611" y="18518"/>
                    <a:pt x="733" y="18884"/>
                    <a:pt x="895" y="19169"/>
                  </a:cubicBezTo>
                  <a:cubicBezTo>
                    <a:pt x="936" y="19250"/>
                    <a:pt x="1058" y="19332"/>
                    <a:pt x="1180" y="19332"/>
                  </a:cubicBezTo>
                  <a:lnTo>
                    <a:pt x="100359" y="19332"/>
                  </a:lnTo>
                  <a:cubicBezTo>
                    <a:pt x="100481" y="19332"/>
                    <a:pt x="100603" y="19210"/>
                    <a:pt x="100644" y="19088"/>
                  </a:cubicBezTo>
                  <a:cubicBezTo>
                    <a:pt x="100725" y="18965"/>
                    <a:pt x="100685" y="18843"/>
                    <a:pt x="100563" y="18721"/>
                  </a:cubicBezTo>
                  <a:cubicBezTo>
                    <a:pt x="98975" y="17134"/>
                    <a:pt x="94784" y="13431"/>
                    <a:pt x="89412" y="12169"/>
                  </a:cubicBezTo>
                  <a:cubicBezTo>
                    <a:pt x="86034" y="11355"/>
                    <a:pt x="76999" y="10093"/>
                    <a:pt x="68819" y="9076"/>
                  </a:cubicBezTo>
                  <a:cubicBezTo>
                    <a:pt x="61526" y="8137"/>
                    <a:pt x="54907" y="7391"/>
                    <a:pt x="53504" y="7234"/>
                  </a:cubicBezTo>
                  <a:lnTo>
                    <a:pt x="53504" y="7234"/>
                  </a:lnTo>
                  <a:lnTo>
                    <a:pt x="52092" y="1547"/>
                  </a:lnTo>
                  <a:cubicBezTo>
                    <a:pt x="52052" y="1425"/>
                    <a:pt x="51970" y="1303"/>
                    <a:pt x="51848" y="1303"/>
                  </a:cubicBezTo>
                  <a:cubicBezTo>
                    <a:pt x="51848" y="1303"/>
                    <a:pt x="50831" y="977"/>
                    <a:pt x="49651" y="652"/>
                  </a:cubicBezTo>
                  <a:cubicBezTo>
                    <a:pt x="49081" y="489"/>
                    <a:pt x="48470" y="326"/>
                    <a:pt x="47941" y="204"/>
                  </a:cubicBezTo>
                  <a:cubicBezTo>
                    <a:pt x="47412" y="82"/>
                    <a:pt x="46965" y="1"/>
                    <a:pt x="46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35"/>
            <p:cNvSpPr/>
            <p:nvPr/>
          </p:nvSpPr>
          <p:spPr>
            <a:xfrm>
              <a:off x="1598100" y="2881400"/>
              <a:ext cx="1406100" cy="2341600"/>
            </a:xfrm>
            <a:custGeom>
              <a:avLst/>
              <a:gdLst/>
              <a:ahLst/>
              <a:cxnLst/>
              <a:rect l="l" t="t" r="r" b="b"/>
              <a:pathLst>
                <a:path w="56244" h="93664" extrusionOk="0">
                  <a:moveTo>
                    <a:pt x="27796" y="0"/>
                  </a:moveTo>
                  <a:cubicBezTo>
                    <a:pt x="27796" y="0"/>
                    <a:pt x="27593" y="122"/>
                    <a:pt x="27308" y="326"/>
                  </a:cubicBezTo>
                  <a:cubicBezTo>
                    <a:pt x="25436" y="1588"/>
                    <a:pt x="18639" y="6308"/>
                    <a:pt x="13471" y="10378"/>
                  </a:cubicBezTo>
                  <a:cubicBezTo>
                    <a:pt x="7448" y="15099"/>
                    <a:pt x="7041" y="23890"/>
                    <a:pt x="6796" y="30686"/>
                  </a:cubicBezTo>
                  <a:cubicBezTo>
                    <a:pt x="6512" y="37523"/>
                    <a:pt x="2116" y="80011"/>
                    <a:pt x="1058" y="85261"/>
                  </a:cubicBezTo>
                  <a:cubicBezTo>
                    <a:pt x="0" y="90511"/>
                    <a:pt x="9401" y="91854"/>
                    <a:pt x="18477" y="93156"/>
                  </a:cubicBezTo>
                  <a:cubicBezTo>
                    <a:pt x="20817" y="93504"/>
                    <a:pt x="23335" y="93664"/>
                    <a:pt x="25880" y="93664"/>
                  </a:cubicBezTo>
                  <a:cubicBezTo>
                    <a:pt x="33159" y="93664"/>
                    <a:pt x="40657" y="92359"/>
                    <a:pt x="44848" y="90430"/>
                  </a:cubicBezTo>
                  <a:cubicBezTo>
                    <a:pt x="50505" y="87784"/>
                    <a:pt x="51807" y="87906"/>
                    <a:pt x="51807" y="85058"/>
                  </a:cubicBezTo>
                  <a:cubicBezTo>
                    <a:pt x="51807" y="82168"/>
                    <a:pt x="51930" y="75575"/>
                    <a:pt x="51930" y="75046"/>
                  </a:cubicBezTo>
                  <a:cubicBezTo>
                    <a:pt x="51930" y="74558"/>
                    <a:pt x="55999" y="42366"/>
                    <a:pt x="55755" y="32924"/>
                  </a:cubicBezTo>
                  <a:cubicBezTo>
                    <a:pt x="55470" y="23483"/>
                    <a:pt x="56243" y="18355"/>
                    <a:pt x="54046" y="13634"/>
                  </a:cubicBezTo>
                  <a:cubicBezTo>
                    <a:pt x="51807" y="8913"/>
                    <a:pt x="46151" y="5250"/>
                    <a:pt x="38662" y="2768"/>
                  </a:cubicBezTo>
                  <a:cubicBezTo>
                    <a:pt x="31174" y="245"/>
                    <a:pt x="27796" y="0"/>
                    <a:pt x="277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35"/>
            <p:cNvSpPr/>
            <p:nvPr/>
          </p:nvSpPr>
          <p:spPr>
            <a:xfrm>
              <a:off x="1631675" y="2921075"/>
              <a:ext cx="1264675" cy="2293325"/>
            </a:xfrm>
            <a:custGeom>
              <a:avLst/>
              <a:gdLst/>
              <a:ahLst/>
              <a:cxnLst/>
              <a:rect l="l" t="t" r="r" b="b"/>
              <a:pathLst>
                <a:path w="50587" h="91733" extrusionOk="0">
                  <a:moveTo>
                    <a:pt x="24744" y="1"/>
                  </a:moveTo>
                  <a:cubicBezTo>
                    <a:pt x="21976" y="1913"/>
                    <a:pt x="16604" y="5698"/>
                    <a:pt x="12331" y="9035"/>
                  </a:cubicBezTo>
                  <a:cubicBezTo>
                    <a:pt x="9401" y="11355"/>
                    <a:pt x="7814" y="14652"/>
                    <a:pt x="6959" y="18233"/>
                  </a:cubicBezTo>
                  <a:cubicBezTo>
                    <a:pt x="6064" y="21855"/>
                    <a:pt x="5901" y="25721"/>
                    <a:pt x="5779" y="29140"/>
                  </a:cubicBezTo>
                  <a:cubicBezTo>
                    <a:pt x="5698" y="31704"/>
                    <a:pt x="5006" y="39273"/>
                    <a:pt x="4110" y="48023"/>
                  </a:cubicBezTo>
                  <a:cubicBezTo>
                    <a:pt x="3256" y="56773"/>
                    <a:pt x="2198" y="66703"/>
                    <a:pt x="1343" y="73947"/>
                  </a:cubicBezTo>
                  <a:cubicBezTo>
                    <a:pt x="814" y="78790"/>
                    <a:pt x="326" y="82412"/>
                    <a:pt x="41" y="83755"/>
                  </a:cubicBezTo>
                  <a:cubicBezTo>
                    <a:pt x="0" y="84000"/>
                    <a:pt x="0" y="84244"/>
                    <a:pt x="0" y="84447"/>
                  </a:cubicBezTo>
                  <a:cubicBezTo>
                    <a:pt x="0" y="85505"/>
                    <a:pt x="448" y="86319"/>
                    <a:pt x="1384" y="87093"/>
                  </a:cubicBezTo>
                  <a:cubicBezTo>
                    <a:pt x="2279" y="87825"/>
                    <a:pt x="3622" y="88436"/>
                    <a:pt x="5250" y="88965"/>
                  </a:cubicBezTo>
                  <a:cubicBezTo>
                    <a:pt x="8506" y="89982"/>
                    <a:pt x="12860" y="90633"/>
                    <a:pt x="17174" y="91244"/>
                  </a:cubicBezTo>
                  <a:cubicBezTo>
                    <a:pt x="19494" y="91569"/>
                    <a:pt x="21976" y="91732"/>
                    <a:pt x="24459" y="91732"/>
                  </a:cubicBezTo>
                  <a:lnTo>
                    <a:pt x="24744" y="91732"/>
                  </a:lnTo>
                  <a:lnTo>
                    <a:pt x="50587" y="70529"/>
                  </a:lnTo>
                  <a:cubicBezTo>
                    <a:pt x="50587" y="70529"/>
                    <a:pt x="50587" y="70529"/>
                    <a:pt x="50587" y="70488"/>
                  </a:cubicBezTo>
                  <a:cubicBezTo>
                    <a:pt x="47738" y="64913"/>
                    <a:pt x="44848" y="59174"/>
                    <a:pt x="42569" y="54616"/>
                  </a:cubicBezTo>
                  <a:cubicBezTo>
                    <a:pt x="42569" y="54779"/>
                    <a:pt x="42447" y="54901"/>
                    <a:pt x="42284" y="54901"/>
                  </a:cubicBezTo>
                  <a:cubicBezTo>
                    <a:pt x="40941" y="55186"/>
                    <a:pt x="39558" y="55267"/>
                    <a:pt x="38255" y="55267"/>
                  </a:cubicBezTo>
                  <a:cubicBezTo>
                    <a:pt x="33494" y="55267"/>
                    <a:pt x="29465" y="53924"/>
                    <a:pt x="29465" y="53884"/>
                  </a:cubicBezTo>
                  <a:cubicBezTo>
                    <a:pt x="29302" y="53843"/>
                    <a:pt x="29180" y="53640"/>
                    <a:pt x="29261" y="53477"/>
                  </a:cubicBezTo>
                  <a:cubicBezTo>
                    <a:pt x="29302" y="53314"/>
                    <a:pt x="29424" y="53233"/>
                    <a:pt x="29587" y="53233"/>
                  </a:cubicBezTo>
                  <a:cubicBezTo>
                    <a:pt x="29587" y="53233"/>
                    <a:pt x="29628" y="53233"/>
                    <a:pt x="29668" y="53273"/>
                  </a:cubicBezTo>
                  <a:cubicBezTo>
                    <a:pt x="29668" y="53273"/>
                    <a:pt x="29750" y="53273"/>
                    <a:pt x="29872" y="53314"/>
                  </a:cubicBezTo>
                  <a:cubicBezTo>
                    <a:pt x="29953" y="53355"/>
                    <a:pt x="30157" y="53395"/>
                    <a:pt x="30360" y="53477"/>
                  </a:cubicBezTo>
                  <a:cubicBezTo>
                    <a:pt x="30808" y="53599"/>
                    <a:pt x="31418" y="53762"/>
                    <a:pt x="32232" y="53924"/>
                  </a:cubicBezTo>
                  <a:cubicBezTo>
                    <a:pt x="33779" y="54291"/>
                    <a:pt x="35936" y="54616"/>
                    <a:pt x="38255" y="54616"/>
                  </a:cubicBezTo>
                  <a:cubicBezTo>
                    <a:pt x="39517" y="54616"/>
                    <a:pt x="40860" y="54494"/>
                    <a:pt x="42162" y="54250"/>
                  </a:cubicBezTo>
                  <a:lnTo>
                    <a:pt x="42244" y="54250"/>
                  </a:lnTo>
                  <a:cubicBezTo>
                    <a:pt x="42284" y="54250"/>
                    <a:pt x="42366" y="54250"/>
                    <a:pt x="42406" y="54291"/>
                  </a:cubicBezTo>
                  <a:cubicBezTo>
                    <a:pt x="42162" y="53843"/>
                    <a:pt x="41959" y="53355"/>
                    <a:pt x="41715" y="52907"/>
                  </a:cubicBezTo>
                  <a:lnTo>
                    <a:pt x="41633" y="52907"/>
                  </a:lnTo>
                  <a:cubicBezTo>
                    <a:pt x="41552" y="52907"/>
                    <a:pt x="41470" y="52907"/>
                    <a:pt x="41430" y="52866"/>
                  </a:cubicBezTo>
                  <a:cubicBezTo>
                    <a:pt x="35366" y="48186"/>
                    <a:pt x="34104" y="45337"/>
                    <a:pt x="34064" y="45297"/>
                  </a:cubicBezTo>
                  <a:cubicBezTo>
                    <a:pt x="34023" y="45093"/>
                    <a:pt x="34104" y="44890"/>
                    <a:pt x="34267" y="44849"/>
                  </a:cubicBezTo>
                  <a:cubicBezTo>
                    <a:pt x="34308" y="44808"/>
                    <a:pt x="34348" y="44808"/>
                    <a:pt x="34389" y="44808"/>
                  </a:cubicBezTo>
                  <a:cubicBezTo>
                    <a:pt x="34511" y="44808"/>
                    <a:pt x="34633" y="44890"/>
                    <a:pt x="34715" y="45012"/>
                  </a:cubicBezTo>
                  <a:lnTo>
                    <a:pt x="34715" y="45052"/>
                  </a:lnTo>
                  <a:lnTo>
                    <a:pt x="34755" y="45134"/>
                  </a:lnTo>
                  <a:cubicBezTo>
                    <a:pt x="34796" y="45215"/>
                    <a:pt x="34877" y="45337"/>
                    <a:pt x="34959" y="45459"/>
                  </a:cubicBezTo>
                  <a:cubicBezTo>
                    <a:pt x="35162" y="45785"/>
                    <a:pt x="35488" y="46273"/>
                    <a:pt x="36017" y="46924"/>
                  </a:cubicBezTo>
                  <a:cubicBezTo>
                    <a:pt x="36953" y="48064"/>
                    <a:pt x="38540" y="49733"/>
                    <a:pt x="41145" y="51767"/>
                  </a:cubicBezTo>
                  <a:cubicBezTo>
                    <a:pt x="39313" y="48064"/>
                    <a:pt x="38093" y="45581"/>
                    <a:pt x="37970" y="45256"/>
                  </a:cubicBezTo>
                  <a:cubicBezTo>
                    <a:pt x="37686" y="44320"/>
                    <a:pt x="36872" y="41145"/>
                    <a:pt x="36872" y="37930"/>
                  </a:cubicBezTo>
                  <a:cubicBezTo>
                    <a:pt x="36872" y="36709"/>
                    <a:pt x="36994" y="35489"/>
                    <a:pt x="37319" y="34349"/>
                  </a:cubicBezTo>
                  <a:cubicBezTo>
                    <a:pt x="38499" y="30442"/>
                    <a:pt x="42203" y="25436"/>
                    <a:pt x="42203" y="25436"/>
                  </a:cubicBezTo>
                  <a:lnTo>
                    <a:pt x="47494" y="15832"/>
                  </a:lnTo>
                  <a:cubicBezTo>
                    <a:pt x="44685" y="11233"/>
                    <a:pt x="39029" y="4844"/>
                    <a:pt x="39029" y="4844"/>
                  </a:cubicBezTo>
                  <a:cubicBezTo>
                    <a:pt x="39029" y="4844"/>
                    <a:pt x="39558" y="4681"/>
                    <a:pt x="39720" y="4314"/>
                  </a:cubicBezTo>
                  <a:cubicBezTo>
                    <a:pt x="34877" y="2483"/>
                    <a:pt x="26901" y="489"/>
                    <a:pt x="24744" y="1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35"/>
            <p:cNvSpPr/>
            <p:nvPr/>
          </p:nvSpPr>
          <p:spPr>
            <a:xfrm>
              <a:off x="2061025" y="3553925"/>
              <a:ext cx="189250" cy="494225"/>
            </a:xfrm>
            <a:custGeom>
              <a:avLst/>
              <a:gdLst/>
              <a:ahLst/>
              <a:cxnLst/>
              <a:rect l="l" t="t" r="r" b="b"/>
              <a:pathLst>
                <a:path w="7570" h="19769" extrusionOk="0">
                  <a:moveTo>
                    <a:pt x="326" y="0"/>
                  </a:moveTo>
                  <a:cubicBezTo>
                    <a:pt x="122" y="41"/>
                    <a:pt x="0" y="204"/>
                    <a:pt x="0" y="367"/>
                  </a:cubicBezTo>
                  <a:cubicBezTo>
                    <a:pt x="0" y="407"/>
                    <a:pt x="1221" y="12087"/>
                    <a:pt x="6919" y="19616"/>
                  </a:cubicBezTo>
                  <a:cubicBezTo>
                    <a:pt x="6968" y="19715"/>
                    <a:pt x="7077" y="19769"/>
                    <a:pt x="7182" y="19769"/>
                  </a:cubicBezTo>
                  <a:cubicBezTo>
                    <a:pt x="7251" y="19769"/>
                    <a:pt x="7318" y="19746"/>
                    <a:pt x="7366" y="19698"/>
                  </a:cubicBezTo>
                  <a:cubicBezTo>
                    <a:pt x="7529" y="19576"/>
                    <a:pt x="7570" y="19372"/>
                    <a:pt x="7448" y="19209"/>
                  </a:cubicBezTo>
                  <a:cubicBezTo>
                    <a:pt x="4680" y="15587"/>
                    <a:pt x="2971" y="10826"/>
                    <a:pt x="1994" y="7000"/>
                  </a:cubicBezTo>
                  <a:cubicBezTo>
                    <a:pt x="1465" y="5087"/>
                    <a:pt x="1140" y="3419"/>
                    <a:pt x="936" y="2239"/>
                  </a:cubicBezTo>
                  <a:cubicBezTo>
                    <a:pt x="855" y="1628"/>
                    <a:pt x="773" y="1140"/>
                    <a:pt x="733" y="814"/>
                  </a:cubicBezTo>
                  <a:cubicBezTo>
                    <a:pt x="692" y="489"/>
                    <a:pt x="692" y="326"/>
                    <a:pt x="692" y="326"/>
                  </a:cubicBezTo>
                  <a:cubicBezTo>
                    <a:pt x="651" y="122"/>
                    <a:pt x="489" y="0"/>
                    <a:pt x="3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35"/>
            <p:cNvSpPr/>
            <p:nvPr/>
          </p:nvSpPr>
          <p:spPr>
            <a:xfrm>
              <a:off x="2482225" y="4041475"/>
              <a:ext cx="199450" cy="202600"/>
            </a:xfrm>
            <a:custGeom>
              <a:avLst/>
              <a:gdLst/>
              <a:ahLst/>
              <a:cxnLst/>
              <a:rect l="l" t="t" r="r" b="b"/>
              <a:pathLst>
                <a:path w="7978" h="8104" extrusionOk="0">
                  <a:moveTo>
                    <a:pt x="381" y="1"/>
                  </a:moveTo>
                  <a:cubicBezTo>
                    <a:pt x="335" y="1"/>
                    <a:pt x="289" y="11"/>
                    <a:pt x="245" y="33"/>
                  </a:cubicBezTo>
                  <a:cubicBezTo>
                    <a:pt x="82" y="74"/>
                    <a:pt x="1" y="277"/>
                    <a:pt x="42" y="481"/>
                  </a:cubicBezTo>
                  <a:cubicBezTo>
                    <a:pt x="82" y="521"/>
                    <a:pt x="1344" y="3370"/>
                    <a:pt x="7408" y="8050"/>
                  </a:cubicBezTo>
                  <a:cubicBezTo>
                    <a:pt x="7458" y="8084"/>
                    <a:pt x="7530" y="8104"/>
                    <a:pt x="7602" y="8104"/>
                  </a:cubicBezTo>
                  <a:cubicBezTo>
                    <a:pt x="7704" y="8104"/>
                    <a:pt x="7808" y="8064"/>
                    <a:pt x="7855" y="7969"/>
                  </a:cubicBezTo>
                  <a:cubicBezTo>
                    <a:pt x="7977" y="7806"/>
                    <a:pt x="7937" y="7603"/>
                    <a:pt x="7815" y="7481"/>
                  </a:cubicBezTo>
                  <a:cubicBezTo>
                    <a:pt x="4803" y="5201"/>
                    <a:pt x="3012" y="3370"/>
                    <a:pt x="1995" y="2108"/>
                  </a:cubicBezTo>
                  <a:cubicBezTo>
                    <a:pt x="1466" y="1457"/>
                    <a:pt x="1140" y="969"/>
                    <a:pt x="937" y="643"/>
                  </a:cubicBezTo>
                  <a:cubicBezTo>
                    <a:pt x="855" y="521"/>
                    <a:pt x="774" y="399"/>
                    <a:pt x="733" y="318"/>
                  </a:cubicBezTo>
                  <a:lnTo>
                    <a:pt x="693" y="236"/>
                  </a:lnTo>
                  <a:lnTo>
                    <a:pt x="693" y="196"/>
                  </a:lnTo>
                  <a:cubicBezTo>
                    <a:pt x="633" y="77"/>
                    <a:pt x="508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35"/>
            <p:cNvSpPr/>
            <p:nvPr/>
          </p:nvSpPr>
          <p:spPr>
            <a:xfrm>
              <a:off x="2361150" y="4252250"/>
              <a:ext cx="335775" cy="50525"/>
            </a:xfrm>
            <a:custGeom>
              <a:avLst/>
              <a:gdLst/>
              <a:ahLst/>
              <a:cxnLst/>
              <a:rect l="l" t="t" r="r" b="b"/>
              <a:pathLst>
                <a:path w="13431" h="2021" extrusionOk="0">
                  <a:moveTo>
                    <a:pt x="378" y="0"/>
                  </a:moveTo>
                  <a:cubicBezTo>
                    <a:pt x="245" y="0"/>
                    <a:pt x="114" y="103"/>
                    <a:pt x="82" y="230"/>
                  </a:cubicBezTo>
                  <a:cubicBezTo>
                    <a:pt x="1" y="393"/>
                    <a:pt x="123" y="596"/>
                    <a:pt x="286" y="637"/>
                  </a:cubicBezTo>
                  <a:cubicBezTo>
                    <a:pt x="286" y="677"/>
                    <a:pt x="4315" y="2020"/>
                    <a:pt x="9076" y="2020"/>
                  </a:cubicBezTo>
                  <a:cubicBezTo>
                    <a:pt x="10379" y="2020"/>
                    <a:pt x="11762" y="1939"/>
                    <a:pt x="13105" y="1654"/>
                  </a:cubicBezTo>
                  <a:cubicBezTo>
                    <a:pt x="13309" y="1654"/>
                    <a:pt x="13431" y="1451"/>
                    <a:pt x="13390" y="1288"/>
                  </a:cubicBezTo>
                  <a:cubicBezTo>
                    <a:pt x="13355" y="1111"/>
                    <a:pt x="13227" y="995"/>
                    <a:pt x="13060" y="995"/>
                  </a:cubicBezTo>
                  <a:cubicBezTo>
                    <a:pt x="13035" y="995"/>
                    <a:pt x="13010" y="998"/>
                    <a:pt x="12983" y="1003"/>
                  </a:cubicBezTo>
                  <a:cubicBezTo>
                    <a:pt x="11681" y="1247"/>
                    <a:pt x="10338" y="1369"/>
                    <a:pt x="9076" y="1369"/>
                  </a:cubicBezTo>
                  <a:cubicBezTo>
                    <a:pt x="6757" y="1369"/>
                    <a:pt x="4600" y="1044"/>
                    <a:pt x="3053" y="677"/>
                  </a:cubicBezTo>
                  <a:cubicBezTo>
                    <a:pt x="2239" y="515"/>
                    <a:pt x="1629" y="352"/>
                    <a:pt x="1181" y="230"/>
                  </a:cubicBezTo>
                  <a:cubicBezTo>
                    <a:pt x="978" y="148"/>
                    <a:pt x="774" y="108"/>
                    <a:pt x="693" y="67"/>
                  </a:cubicBezTo>
                  <a:cubicBezTo>
                    <a:pt x="571" y="26"/>
                    <a:pt x="489" y="26"/>
                    <a:pt x="489" y="26"/>
                  </a:cubicBezTo>
                  <a:cubicBezTo>
                    <a:pt x="454" y="8"/>
                    <a:pt x="416" y="0"/>
                    <a:pt x="3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35"/>
            <p:cNvSpPr/>
            <p:nvPr/>
          </p:nvSpPr>
          <p:spPr>
            <a:xfrm>
              <a:off x="2311300" y="4874800"/>
              <a:ext cx="481275" cy="353625"/>
            </a:xfrm>
            <a:custGeom>
              <a:avLst/>
              <a:gdLst/>
              <a:ahLst/>
              <a:cxnLst/>
              <a:rect l="l" t="t" r="r" b="b"/>
              <a:pathLst>
                <a:path w="19251" h="14145" extrusionOk="0">
                  <a:moveTo>
                    <a:pt x="18884" y="1"/>
                  </a:moveTo>
                  <a:cubicBezTo>
                    <a:pt x="18777" y="1"/>
                    <a:pt x="18673" y="54"/>
                    <a:pt x="18599" y="153"/>
                  </a:cubicBezTo>
                  <a:cubicBezTo>
                    <a:pt x="16035" y="3409"/>
                    <a:pt x="11437" y="6746"/>
                    <a:pt x="7489" y="9269"/>
                  </a:cubicBezTo>
                  <a:cubicBezTo>
                    <a:pt x="5495" y="10531"/>
                    <a:pt x="3663" y="11589"/>
                    <a:pt x="2361" y="12322"/>
                  </a:cubicBezTo>
                  <a:cubicBezTo>
                    <a:pt x="1710" y="12728"/>
                    <a:pt x="1181" y="13013"/>
                    <a:pt x="815" y="13217"/>
                  </a:cubicBezTo>
                  <a:cubicBezTo>
                    <a:pt x="408" y="13380"/>
                    <a:pt x="204" y="13502"/>
                    <a:pt x="204" y="13502"/>
                  </a:cubicBezTo>
                  <a:cubicBezTo>
                    <a:pt x="41" y="13583"/>
                    <a:pt x="1" y="13787"/>
                    <a:pt x="82" y="13949"/>
                  </a:cubicBezTo>
                  <a:cubicBezTo>
                    <a:pt x="142" y="14069"/>
                    <a:pt x="267" y="14144"/>
                    <a:pt x="393" y="14144"/>
                  </a:cubicBezTo>
                  <a:cubicBezTo>
                    <a:pt x="440" y="14144"/>
                    <a:pt x="486" y="14134"/>
                    <a:pt x="530" y="14112"/>
                  </a:cubicBezTo>
                  <a:cubicBezTo>
                    <a:pt x="530" y="14112"/>
                    <a:pt x="3867" y="12403"/>
                    <a:pt x="7855" y="9839"/>
                  </a:cubicBezTo>
                  <a:cubicBezTo>
                    <a:pt x="11844" y="7316"/>
                    <a:pt x="16442" y="3938"/>
                    <a:pt x="19128" y="560"/>
                  </a:cubicBezTo>
                  <a:cubicBezTo>
                    <a:pt x="19250" y="397"/>
                    <a:pt x="19210" y="194"/>
                    <a:pt x="19088" y="72"/>
                  </a:cubicBezTo>
                  <a:cubicBezTo>
                    <a:pt x="19023" y="23"/>
                    <a:pt x="18953" y="1"/>
                    <a:pt x="188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35"/>
            <p:cNvSpPr/>
            <p:nvPr/>
          </p:nvSpPr>
          <p:spPr>
            <a:xfrm>
              <a:off x="1614375" y="2872825"/>
              <a:ext cx="1385750" cy="2358850"/>
            </a:xfrm>
            <a:custGeom>
              <a:avLst/>
              <a:gdLst/>
              <a:ahLst/>
              <a:cxnLst/>
              <a:rect l="l" t="t" r="r" b="b"/>
              <a:pathLst>
                <a:path w="55430" h="94354" extrusionOk="0">
                  <a:moveTo>
                    <a:pt x="27219" y="694"/>
                  </a:moveTo>
                  <a:cubicBezTo>
                    <a:pt x="27233" y="699"/>
                    <a:pt x="27249" y="704"/>
                    <a:pt x="27267" y="710"/>
                  </a:cubicBezTo>
                  <a:cubicBezTo>
                    <a:pt x="28000" y="791"/>
                    <a:pt x="31378" y="1239"/>
                    <a:pt x="37930" y="3396"/>
                  </a:cubicBezTo>
                  <a:cubicBezTo>
                    <a:pt x="45337" y="5878"/>
                    <a:pt x="50912" y="9541"/>
                    <a:pt x="53069" y="14140"/>
                  </a:cubicBezTo>
                  <a:cubicBezTo>
                    <a:pt x="54575" y="17355"/>
                    <a:pt x="54697" y="20773"/>
                    <a:pt x="54697" y="25779"/>
                  </a:cubicBezTo>
                  <a:cubicBezTo>
                    <a:pt x="54697" y="26430"/>
                    <a:pt x="54697" y="27081"/>
                    <a:pt x="54697" y="27773"/>
                  </a:cubicBezTo>
                  <a:cubicBezTo>
                    <a:pt x="54697" y="29442"/>
                    <a:pt x="54697" y="31273"/>
                    <a:pt x="54738" y="33267"/>
                  </a:cubicBezTo>
                  <a:cubicBezTo>
                    <a:pt x="54738" y="33593"/>
                    <a:pt x="54738" y="33878"/>
                    <a:pt x="54738" y="34244"/>
                  </a:cubicBezTo>
                  <a:cubicBezTo>
                    <a:pt x="54778" y="39413"/>
                    <a:pt x="53802" y="49587"/>
                    <a:pt x="52866" y="58500"/>
                  </a:cubicBezTo>
                  <a:cubicBezTo>
                    <a:pt x="52377" y="62976"/>
                    <a:pt x="51889" y="67128"/>
                    <a:pt x="51523" y="70180"/>
                  </a:cubicBezTo>
                  <a:cubicBezTo>
                    <a:pt x="51360" y="71726"/>
                    <a:pt x="51197" y="72988"/>
                    <a:pt x="51116" y="73883"/>
                  </a:cubicBezTo>
                  <a:cubicBezTo>
                    <a:pt x="51034" y="74331"/>
                    <a:pt x="50994" y="74697"/>
                    <a:pt x="50994" y="74941"/>
                  </a:cubicBezTo>
                  <a:cubicBezTo>
                    <a:pt x="50953" y="75063"/>
                    <a:pt x="50953" y="75145"/>
                    <a:pt x="50953" y="75226"/>
                  </a:cubicBezTo>
                  <a:cubicBezTo>
                    <a:pt x="50953" y="75308"/>
                    <a:pt x="50953" y="75348"/>
                    <a:pt x="50953" y="75389"/>
                  </a:cubicBezTo>
                  <a:cubicBezTo>
                    <a:pt x="50953" y="75918"/>
                    <a:pt x="50790" y="82470"/>
                    <a:pt x="50790" y="85401"/>
                  </a:cubicBezTo>
                  <a:cubicBezTo>
                    <a:pt x="50790" y="86092"/>
                    <a:pt x="50709" y="86540"/>
                    <a:pt x="50546" y="86906"/>
                  </a:cubicBezTo>
                  <a:cubicBezTo>
                    <a:pt x="50424" y="87191"/>
                    <a:pt x="50220" y="87435"/>
                    <a:pt x="49936" y="87639"/>
                  </a:cubicBezTo>
                  <a:cubicBezTo>
                    <a:pt x="49040" y="88371"/>
                    <a:pt x="47250" y="88982"/>
                    <a:pt x="44034" y="90447"/>
                  </a:cubicBezTo>
                  <a:cubicBezTo>
                    <a:pt x="39924" y="92360"/>
                    <a:pt x="32436" y="93662"/>
                    <a:pt x="25151" y="93662"/>
                  </a:cubicBezTo>
                  <a:cubicBezTo>
                    <a:pt x="22668" y="93662"/>
                    <a:pt x="20186" y="93499"/>
                    <a:pt x="17866" y="93174"/>
                  </a:cubicBezTo>
                  <a:cubicBezTo>
                    <a:pt x="13552" y="92563"/>
                    <a:pt x="9198" y="91912"/>
                    <a:pt x="5942" y="90895"/>
                  </a:cubicBezTo>
                  <a:cubicBezTo>
                    <a:pt x="4314" y="90366"/>
                    <a:pt x="2971" y="89755"/>
                    <a:pt x="2076" y="89023"/>
                  </a:cubicBezTo>
                  <a:cubicBezTo>
                    <a:pt x="1140" y="88249"/>
                    <a:pt x="692" y="87435"/>
                    <a:pt x="692" y="86377"/>
                  </a:cubicBezTo>
                  <a:cubicBezTo>
                    <a:pt x="692" y="86174"/>
                    <a:pt x="692" y="85930"/>
                    <a:pt x="733" y="85685"/>
                  </a:cubicBezTo>
                  <a:cubicBezTo>
                    <a:pt x="1018" y="84342"/>
                    <a:pt x="1506" y="80720"/>
                    <a:pt x="2035" y="75877"/>
                  </a:cubicBezTo>
                  <a:cubicBezTo>
                    <a:pt x="2890" y="68633"/>
                    <a:pt x="3948" y="58703"/>
                    <a:pt x="4802" y="49953"/>
                  </a:cubicBezTo>
                  <a:cubicBezTo>
                    <a:pt x="5698" y="41203"/>
                    <a:pt x="6390" y="33634"/>
                    <a:pt x="6471" y="31070"/>
                  </a:cubicBezTo>
                  <a:cubicBezTo>
                    <a:pt x="6593" y="27651"/>
                    <a:pt x="6756" y="23785"/>
                    <a:pt x="7651" y="20163"/>
                  </a:cubicBezTo>
                  <a:cubicBezTo>
                    <a:pt x="8506" y="16582"/>
                    <a:pt x="10093" y="13285"/>
                    <a:pt x="13023" y="10965"/>
                  </a:cubicBezTo>
                  <a:cubicBezTo>
                    <a:pt x="18192" y="6936"/>
                    <a:pt x="24988" y="2215"/>
                    <a:pt x="26860" y="954"/>
                  </a:cubicBezTo>
                  <a:cubicBezTo>
                    <a:pt x="27021" y="839"/>
                    <a:pt x="27143" y="750"/>
                    <a:pt x="27219" y="694"/>
                  </a:cubicBezTo>
                  <a:close/>
                  <a:moveTo>
                    <a:pt x="27075" y="1"/>
                  </a:moveTo>
                  <a:cubicBezTo>
                    <a:pt x="27020" y="1"/>
                    <a:pt x="26970" y="30"/>
                    <a:pt x="26942" y="59"/>
                  </a:cubicBezTo>
                  <a:cubicBezTo>
                    <a:pt x="26942" y="59"/>
                    <a:pt x="26779" y="181"/>
                    <a:pt x="26453" y="384"/>
                  </a:cubicBezTo>
                  <a:cubicBezTo>
                    <a:pt x="24622" y="1646"/>
                    <a:pt x="17785" y="6367"/>
                    <a:pt x="12616" y="10436"/>
                  </a:cubicBezTo>
                  <a:cubicBezTo>
                    <a:pt x="9523" y="12878"/>
                    <a:pt x="7895" y="16337"/>
                    <a:pt x="7000" y="20000"/>
                  </a:cubicBezTo>
                  <a:cubicBezTo>
                    <a:pt x="6105" y="23704"/>
                    <a:pt x="5942" y="27611"/>
                    <a:pt x="5779" y="31029"/>
                  </a:cubicBezTo>
                  <a:cubicBezTo>
                    <a:pt x="5657" y="34407"/>
                    <a:pt x="4477" y="46779"/>
                    <a:pt x="3215" y="58866"/>
                  </a:cubicBezTo>
                  <a:cubicBezTo>
                    <a:pt x="2605" y="64930"/>
                    <a:pt x="1954" y="70953"/>
                    <a:pt x="1384" y="75796"/>
                  </a:cubicBezTo>
                  <a:cubicBezTo>
                    <a:pt x="814" y="80598"/>
                    <a:pt x="326" y="84261"/>
                    <a:pt x="82" y="85563"/>
                  </a:cubicBezTo>
                  <a:cubicBezTo>
                    <a:pt x="41" y="85848"/>
                    <a:pt x="0" y="86133"/>
                    <a:pt x="0" y="86377"/>
                  </a:cubicBezTo>
                  <a:cubicBezTo>
                    <a:pt x="0" y="87680"/>
                    <a:pt x="611" y="88697"/>
                    <a:pt x="1628" y="89552"/>
                  </a:cubicBezTo>
                  <a:cubicBezTo>
                    <a:pt x="3175" y="90773"/>
                    <a:pt x="5576" y="91587"/>
                    <a:pt x="8425" y="92278"/>
                  </a:cubicBezTo>
                  <a:cubicBezTo>
                    <a:pt x="11273" y="92930"/>
                    <a:pt x="14529" y="93377"/>
                    <a:pt x="17744" y="93866"/>
                  </a:cubicBezTo>
                  <a:cubicBezTo>
                    <a:pt x="20105" y="94191"/>
                    <a:pt x="22628" y="94354"/>
                    <a:pt x="25151" y="94354"/>
                  </a:cubicBezTo>
                  <a:cubicBezTo>
                    <a:pt x="32517" y="94354"/>
                    <a:pt x="40046" y="93052"/>
                    <a:pt x="44319" y="91058"/>
                  </a:cubicBezTo>
                  <a:cubicBezTo>
                    <a:pt x="47127" y="89755"/>
                    <a:pt x="48877" y="89145"/>
                    <a:pt x="49976" y="88453"/>
                  </a:cubicBezTo>
                  <a:cubicBezTo>
                    <a:pt x="50505" y="88127"/>
                    <a:pt x="50912" y="87720"/>
                    <a:pt x="51156" y="87232"/>
                  </a:cubicBezTo>
                  <a:cubicBezTo>
                    <a:pt x="51401" y="86703"/>
                    <a:pt x="51482" y="86133"/>
                    <a:pt x="51482" y="85401"/>
                  </a:cubicBezTo>
                  <a:cubicBezTo>
                    <a:pt x="51482" y="82568"/>
                    <a:pt x="51599" y="76216"/>
                    <a:pt x="51604" y="75430"/>
                  </a:cubicBezTo>
                  <a:lnTo>
                    <a:pt x="51604" y="75430"/>
                  </a:lnTo>
                  <a:lnTo>
                    <a:pt x="51604" y="75430"/>
                  </a:lnTo>
                  <a:cubicBezTo>
                    <a:pt x="51604" y="75389"/>
                    <a:pt x="51645" y="75226"/>
                    <a:pt x="51645" y="74982"/>
                  </a:cubicBezTo>
                  <a:cubicBezTo>
                    <a:pt x="51889" y="72988"/>
                    <a:pt x="52825" y="65255"/>
                    <a:pt x="53720" y="56790"/>
                  </a:cubicBezTo>
                  <a:cubicBezTo>
                    <a:pt x="54616" y="48325"/>
                    <a:pt x="55430" y="39169"/>
                    <a:pt x="55430" y="34244"/>
                  </a:cubicBezTo>
                  <a:cubicBezTo>
                    <a:pt x="55430" y="33878"/>
                    <a:pt x="55430" y="33552"/>
                    <a:pt x="55430" y="33267"/>
                  </a:cubicBezTo>
                  <a:cubicBezTo>
                    <a:pt x="55348" y="31273"/>
                    <a:pt x="55348" y="29442"/>
                    <a:pt x="55348" y="27773"/>
                  </a:cubicBezTo>
                  <a:cubicBezTo>
                    <a:pt x="55348" y="27081"/>
                    <a:pt x="55348" y="26430"/>
                    <a:pt x="55348" y="25779"/>
                  </a:cubicBezTo>
                  <a:cubicBezTo>
                    <a:pt x="55348" y="20773"/>
                    <a:pt x="55267" y="17233"/>
                    <a:pt x="53680" y="13855"/>
                  </a:cubicBezTo>
                  <a:cubicBezTo>
                    <a:pt x="51360" y="8971"/>
                    <a:pt x="45662" y="5268"/>
                    <a:pt x="38133" y="2785"/>
                  </a:cubicBezTo>
                  <a:cubicBezTo>
                    <a:pt x="30645" y="262"/>
                    <a:pt x="27186" y="18"/>
                    <a:pt x="27145" y="18"/>
                  </a:cubicBezTo>
                  <a:cubicBezTo>
                    <a:pt x="27121" y="6"/>
                    <a:pt x="27097" y="1"/>
                    <a:pt x="270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35"/>
            <p:cNvSpPr/>
            <p:nvPr/>
          </p:nvSpPr>
          <p:spPr>
            <a:xfrm>
              <a:off x="2237025" y="2767550"/>
              <a:ext cx="724450" cy="471000"/>
            </a:xfrm>
            <a:custGeom>
              <a:avLst/>
              <a:gdLst/>
              <a:ahLst/>
              <a:cxnLst/>
              <a:rect l="l" t="t" r="r" b="b"/>
              <a:pathLst>
                <a:path w="28978" h="18840" extrusionOk="0">
                  <a:moveTo>
                    <a:pt x="4563" y="0"/>
                  </a:moveTo>
                  <a:cubicBezTo>
                    <a:pt x="3887" y="0"/>
                    <a:pt x="3541" y="78"/>
                    <a:pt x="3541" y="78"/>
                  </a:cubicBezTo>
                  <a:lnTo>
                    <a:pt x="1" y="5979"/>
                  </a:lnTo>
                  <a:cubicBezTo>
                    <a:pt x="1" y="5979"/>
                    <a:pt x="10623" y="8502"/>
                    <a:pt x="16117" y="10700"/>
                  </a:cubicBezTo>
                  <a:cubicBezTo>
                    <a:pt x="21652" y="12938"/>
                    <a:pt x="28977" y="18839"/>
                    <a:pt x="28977" y="18839"/>
                  </a:cubicBezTo>
                  <a:cubicBezTo>
                    <a:pt x="28977" y="18839"/>
                    <a:pt x="27797" y="12165"/>
                    <a:pt x="26780" y="10455"/>
                  </a:cubicBezTo>
                  <a:cubicBezTo>
                    <a:pt x="25721" y="8746"/>
                    <a:pt x="14815" y="2967"/>
                    <a:pt x="10379" y="1258"/>
                  </a:cubicBezTo>
                  <a:cubicBezTo>
                    <a:pt x="7614" y="202"/>
                    <a:pt x="5656" y="0"/>
                    <a:pt x="45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35"/>
            <p:cNvSpPr/>
            <p:nvPr/>
          </p:nvSpPr>
          <p:spPr>
            <a:xfrm>
              <a:off x="2237025" y="2767450"/>
              <a:ext cx="532150" cy="315425"/>
            </a:xfrm>
            <a:custGeom>
              <a:avLst/>
              <a:gdLst/>
              <a:ahLst/>
              <a:cxnLst/>
              <a:rect l="l" t="t" r="r" b="b"/>
              <a:pathLst>
                <a:path w="21286" h="12617" extrusionOk="0">
                  <a:moveTo>
                    <a:pt x="4559" y="0"/>
                  </a:moveTo>
                  <a:cubicBezTo>
                    <a:pt x="3867" y="0"/>
                    <a:pt x="3541" y="82"/>
                    <a:pt x="3541" y="82"/>
                  </a:cubicBezTo>
                  <a:lnTo>
                    <a:pt x="1" y="5983"/>
                  </a:lnTo>
                  <a:cubicBezTo>
                    <a:pt x="1" y="5983"/>
                    <a:pt x="204" y="6023"/>
                    <a:pt x="530" y="6146"/>
                  </a:cubicBezTo>
                  <a:cubicBezTo>
                    <a:pt x="2768" y="6675"/>
                    <a:pt x="11355" y="8791"/>
                    <a:pt x="16117" y="10704"/>
                  </a:cubicBezTo>
                  <a:cubicBezTo>
                    <a:pt x="16158" y="10704"/>
                    <a:pt x="16158" y="10744"/>
                    <a:pt x="16158" y="10744"/>
                  </a:cubicBezTo>
                  <a:cubicBezTo>
                    <a:pt x="17256" y="11192"/>
                    <a:pt x="18477" y="11802"/>
                    <a:pt x="19658" y="12454"/>
                  </a:cubicBezTo>
                  <a:cubicBezTo>
                    <a:pt x="19739" y="12494"/>
                    <a:pt x="19820" y="12576"/>
                    <a:pt x="19902" y="12616"/>
                  </a:cubicBezTo>
                  <a:cubicBezTo>
                    <a:pt x="20471" y="12372"/>
                    <a:pt x="20838" y="12006"/>
                    <a:pt x="20919" y="11518"/>
                  </a:cubicBezTo>
                  <a:cubicBezTo>
                    <a:pt x="21285" y="8384"/>
                    <a:pt x="15995" y="3948"/>
                    <a:pt x="15710" y="3704"/>
                  </a:cubicBezTo>
                  <a:cubicBezTo>
                    <a:pt x="14570" y="3134"/>
                    <a:pt x="13512" y="2605"/>
                    <a:pt x="12536" y="2198"/>
                  </a:cubicBezTo>
                  <a:cubicBezTo>
                    <a:pt x="11722" y="1832"/>
                    <a:pt x="10989" y="1506"/>
                    <a:pt x="10379" y="1262"/>
                  </a:cubicBezTo>
                  <a:cubicBezTo>
                    <a:pt x="7611" y="204"/>
                    <a:pt x="5658" y="0"/>
                    <a:pt x="45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35"/>
            <p:cNvSpPr/>
            <p:nvPr/>
          </p:nvSpPr>
          <p:spPr>
            <a:xfrm>
              <a:off x="2227875" y="2759300"/>
              <a:ext cx="742750" cy="488050"/>
            </a:xfrm>
            <a:custGeom>
              <a:avLst/>
              <a:gdLst/>
              <a:ahLst/>
              <a:cxnLst/>
              <a:rect l="l" t="t" r="r" b="b"/>
              <a:pathLst>
                <a:path w="29710" h="19522" extrusionOk="0">
                  <a:moveTo>
                    <a:pt x="4925" y="693"/>
                  </a:moveTo>
                  <a:cubicBezTo>
                    <a:pt x="5983" y="693"/>
                    <a:pt x="7896" y="855"/>
                    <a:pt x="10622" y="1913"/>
                  </a:cubicBezTo>
                  <a:cubicBezTo>
                    <a:pt x="12820" y="2768"/>
                    <a:pt x="16646" y="4640"/>
                    <a:pt x="20064" y="6472"/>
                  </a:cubicBezTo>
                  <a:cubicBezTo>
                    <a:pt x="21733" y="7408"/>
                    <a:pt x="23361" y="8344"/>
                    <a:pt x="24582" y="9158"/>
                  </a:cubicBezTo>
                  <a:cubicBezTo>
                    <a:pt x="25192" y="9565"/>
                    <a:pt x="25721" y="9931"/>
                    <a:pt x="26087" y="10216"/>
                  </a:cubicBezTo>
                  <a:cubicBezTo>
                    <a:pt x="26494" y="10541"/>
                    <a:pt x="26739" y="10826"/>
                    <a:pt x="26861" y="10948"/>
                  </a:cubicBezTo>
                  <a:cubicBezTo>
                    <a:pt x="27064" y="11315"/>
                    <a:pt x="27349" y="12047"/>
                    <a:pt x="27593" y="12902"/>
                  </a:cubicBezTo>
                  <a:cubicBezTo>
                    <a:pt x="28000" y="14204"/>
                    <a:pt x="28326" y="15791"/>
                    <a:pt x="28611" y="17053"/>
                  </a:cubicBezTo>
                  <a:cubicBezTo>
                    <a:pt x="28708" y="17541"/>
                    <a:pt x="28806" y="18003"/>
                    <a:pt x="28862" y="18356"/>
                  </a:cubicBezTo>
                  <a:lnTo>
                    <a:pt x="28862" y="18356"/>
                  </a:lnTo>
                  <a:cubicBezTo>
                    <a:pt x="28092" y="17761"/>
                    <a:pt x="26769" y="16763"/>
                    <a:pt x="25192" y="15669"/>
                  </a:cubicBezTo>
                  <a:cubicBezTo>
                    <a:pt x="22669" y="13919"/>
                    <a:pt x="19413" y="11884"/>
                    <a:pt x="16646" y="10745"/>
                  </a:cubicBezTo>
                  <a:cubicBezTo>
                    <a:pt x="11757" y="8747"/>
                    <a:pt x="2989" y="6592"/>
                    <a:pt x="903" y="6091"/>
                  </a:cubicBezTo>
                  <a:lnTo>
                    <a:pt x="903" y="6091"/>
                  </a:lnTo>
                  <a:lnTo>
                    <a:pt x="4101" y="725"/>
                  </a:lnTo>
                  <a:lnTo>
                    <a:pt x="4101" y="725"/>
                  </a:lnTo>
                  <a:cubicBezTo>
                    <a:pt x="4246" y="713"/>
                    <a:pt x="4525" y="693"/>
                    <a:pt x="4925" y="693"/>
                  </a:cubicBezTo>
                  <a:close/>
                  <a:moveTo>
                    <a:pt x="4925" y="1"/>
                  </a:moveTo>
                  <a:cubicBezTo>
                    <a:pt x="4233" y="1"/>
                    <a:pt x="3867" y="82"/>
                    <a:pt x="3826" y="82"/>
                  </a:cubicBezTo>
                  <a:cubicBezTo>
                    <a:pt x="3745" y="123"/>
                    <a:pt x="3663" y="164"/>
                    <a:pt x="3623" y="245"/>
                  </a:cubicBezTo>
                  <a:lnTo>
                    <a:pt x="82" y="6146"/>
                  </a:lnTo>
                  <a:cubicBezTo>
                    <a:pt x="1" y="6227"/>
                    <a:pt x="1" y="6349"/>
                    <a:pt x="41" y="6472"/>
                  </a:cubicBezTo>
                  <a:cubicBezTo>
                    <a:pt x="82" y="6553"/>
                    <a:pt x="163" y="6634"/>
                    <a:pt x="285" y="6634"/>
                  </a:cubicBezTo>
                  <a:cubicBezTo>
                    <a:pt x="285" y="6634"/>
                    <a:pt x="937" y="6797"/>
                    <a:pt x="2035" y="7082"/>
                  </a:cubicBezTo>
                  <a:cubicBezTo>
                    <a:pt x="5250" y="7896"/>
                    <a:pt x="12291" y="9687"/>
                    <a:pt x="16361" y="11355"/>
                  </a:cubicBezTo>
                  <a:cubicBezTo>
                    <a:pt x="19087" y="12454"/>
                    <a:pt x="22303" y="14489"/>
                    <a:pt x="24826" y="16239"/>
                  </a:cubicBezTo>
                  <a:cubicBezTo>
                    <a:pt x="26047" y="17094"/>
                    <a:pt x="27146" y="17907"/>
                    <a:pt x="27919" y="18477"/>
                  </a:cubicBezTo>
                  <a:cubicBezTo>
                    <a:pt x="28326" y="18803"/>
                    <a:pt x="28611" y="19047"/>
                    <a:pt x="28814" y="19210"/>
                  </a:cubicBezTo>
                  <a:cubicBezTo>
                    <a:pt x="29018" y="19373"/>
                    <a:pt x="29140" y="19454"/>
                    <a:pt x="29140" y="19454"/>
                  </a:cubicBezTo>
                  <a:cubicBezTo>
                    <a:pt x="29211" y="19502"/>
                    <a:pt x="29297" y="19521"/>
                    <a:pt x="29380" y="19521"/>
                  </a:cubicBezTo>
                  <a:cubicBezTo>
                    <a:pt x="29439" y="19521"/>
                    <a:pt x="29496" y="19512"/>
                    <a:pt x="29547" y="19495"/>
                  </a:cubicBezTo>
                  <a:cubicBezTo>
                    <a:pt x="29669" y="19413"/>
                    <a:pt x="29709" y="19251"/>
                    <a:pt x="29709" y="19128"/>
                  </a:cubicBezTo>
                  <a:cubicBezTo>
                    <a:pt x="29709" y="19128"/>
                    <a:pt x="29384" y="17460"/>
                    <a:pt x="28977" y="15547"/>
                  </a:cubicBezTo>
                  <a:cubicBezTo>
                    <a:pt x="28773" y="14611"/>
                    <a:pt x="28529" y="13594"/>
                    <a:pt x="28244" y="12739"/>
                  </a:cubicBezTo>
                  <a:cubicBezTo>
                    <a:pt x="28000" y="11844"/>
                    <a:pt x="27715" y="11070"/>
                    <a:pt x="27430" y="10623"/>
                  </a:cubicBezTo>
                  <a:cubicBezTo>
                    <a:pt x="27227" y="10338"/>
                    <a:pt x="26942" y="10053"/>
                    <a:pt x="26535" y="9687"/>
                  </a:cubicBezTo>
                  <a:cubicBezTo>
                    <a:pt x="25070" y="8547"/>
                    <a:pt x="22140" y="6838"/>
                    <a:pt x="19087" y="5210"/>
                  </a:cubicBezTo>
                  <a:cubicBezTo>
                    <a:pt x="15995" y="3582"/>
                    <a:pt x="12820" y="2036"/>
                    <a:pt x="10867" y="1262"/>
                  </a:cubicBezTo>
                  <a:cubicBezTo>
                    <a:pt x="8059" y="204"/>
                    <a:pt x="6064" y="1"/>
                    <a:pt x="49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35"/>
            <p:cNvSpPr/>
            <p:nvPr/>
          </p:nvSpPr>
          <p:spPr>
            <a:xfrm>
              <a:off x="3860850" y="4333950"/>
              <a:ext cx="672550" cy="470425"/>
            </a:xfrm>
            <a:custGeom>
              <a:avLst/>
              <a:gdLst/>
              <a:ahLst/>
              <a:cxnLst/>
              <a:rect l="l" t="t" r="r" b="b"/>
              <a:pathLst>
                <a:path w="26902" h="18817" extrusionOk="0">
                  <a:moveTo>
                    <a:pt x="18263" y="0"/>
                  </a:moveTo>
                  <a:cubicBezTo>
                    <a:pt x="18210" y="0"/>
                    <a:pt x="18159" y="5"/>
                    <a:pt x="18111" y="14"/>
                  </a:cubicBezTo>
                  <a:cubicBezTo>
                    <a:pt x="16808" y="299"/>
                    <a:pt x="12616" y="2781"/>
                    <a:pt x="12616" y="2781"/>
                  </a:cubicBezTo>
                  <a:cubicBezTo>
                    <a:pt x="12616" y="2781"/>
                    <a:pt x="11680" y="2781"/>
                    <a:pt x="10500" y="2537"/>
                  </a:cubicBezTo>
                  <a:cubicBezTo>
                    <a:pt x="10355" y="2502"/>
                    <a:pt x="10212" y="2484"/>
                    <a:pt x="10069" y="2484"/>
                  </a:cubicBezTo>
                  <a:cubicBezTo>
                    <a:pt x="9052" y="2484"/>
                    <a:pt x="8072" y="3421"/>
                    <a:pt x="6715" y="5956"/>
                  </a:cubicBezTo>
                  <a:cubicBezTo>
                    <a:pt x="5128" y="8845"/>
                    <a:pt x="1710" y="11694"/>
                    <a:pt x="1710" y="11694"/>
                  </a:cubicBezTo>
                  <a:lnTo>
                    <a:pt x="0" y="13403"/>
                  </a:lnTo>
                  <a:lnTo>
                    <a:pt x="774" y="14055"/>
                  </a:lnTo>
                  <a:lnTo>
                    <a:pt x="4721" y="18816"/>
                  </a:lnTo>
                  <a:lnTo>
                    <a:pt x="5372" y="18124"/>
                  </a:lnTo>
                  <a:cubicBezTo>
                    <a:pt x="5372" y="18124"/>
                    <a:pt x="8913" y="18124"/>
                    <a:pt x="11273" y="17351"/>
                  </a:cubicBezTo>
                  <a:cubicBezTo>
                    <a:pt x="13634" y="16578"/>
                    <a:pt x="15099" y="14746"/>
                    <a:pt x="15628" y="14746"/>
                  </a:cubicBezTo>
                  <a:cubicBezTo>
                    <a:pt x="16157" y="14746"/>
                    <a:pt x="19047" y="16171"/>
                    <a:pt x="20349" y="17107"/>
                  </a:cubicBezTo>
                  <a:cubicBezTo>
                    <a:pt x="21167" y="17669"/>
                    <a:pt x="21792" y="17991"/>
                    <a:pt x="22396" y="17991"/>
                  </a:cubicBezTo>
                  <a:cubicBezTo>
                    <a:pt x="22754" y="17991"/>
                    <a:pt x="23104" y="17878"/>
                    <a:pt x="23483" y="17636"/>
                  </a:cubicBezTo>
                  <a:cubicBezTo>
                    <a:pt x="24541" y="16944"/>
                    <a:pt x="22058" y="16171"/>
                    <a:pt x="21407" y="15642"/>
                  </a:cubicBezTo>
                  <a:cubicBezTo>
                    <a:pt x="20756" y="15113"/>
                    <a:pt x="18640" y="12874"/>
                    <a:pt x="18640" y="12874"/>
                  </a:cubicBezTo>
                  <a:lnTo>
                    <a:pt x="22180" y="12223"/>
                  </a:lnTo>
                  <a:cubicBezTo>
                    <a:pt x="22180" y="12223"/>
                    <a:pt x="24012" y="13403"/>
                    <a:pt x="24826" y="13566"/>
                  </a:cubicBezTo>
                  <a:cubicBezTo>
                    <a:pt x="25015" y="13596"/>
                    <a:pt x="25158" y="13611"/>
                    <a:pt x="25276" y="13611"/>
                  </a:cubicBezTo>
                  <a:cubicBezTo>
                    <a:pt x="25638" y="13611"/>
                    <a:pt x="25758" y="13466"/>
                    <a:pt x="26250" y="13159"/>
                  </a:cubicBezTo>
                  <a:cubicBezTo>
                    <a:pt x="26901" y="12752"/>
                    <a:pt x="23483" y="9741"/>
                    <a:pt x="22587" y="9334"/>
                  </a:cubicBezTo>
                  <a:cubicBezTo>
                    <a:pt x="21651" y="8967"/>
                    <a:pt x="18233" y="8967"/>
                    <a:pt x="18233" y="8967"/>
                  </a:cubicBezTo>
                  <a:cubicBezTo>
                    <a:pt x="18233" y="8967"/>
                    <a:pt x="21122" y="7136"/>
                    <a:pt x="21773" y="6851"/>
                  </a:cubicBezTo>
                  <a:cubicBezTo>
                    <a:pt x="21856" y="6822"/>
                    <a:pt x="21946" y="6809"/>
                    <a:pt x="22041" y="6809"/>
                  </a:cubicBezTo>
                  <a:cubicBezTo>
                    <a:pt x="22738" y="6809"/>
                    <a:pt x="23704" y="7502"/>
                    <a:pt x="24134" y="7502"/>
                  </a:cubicBezTo>
                  <a:cubicBezTo>
                    <a:pt x="24405" y="7502"/>
                    <a:pt x="24751" y="7609"/>
                    <a:pt x="25096" y="7609"/>
                  </a:cubicBezTo>
                  <a:cubicBezTo>
                    <a:pt x="25423" y="7609"/>
                    <a:pt x="25748" y="7513"/>
                    <a:pt x="26006" y="7136"/>
                  </a:cubicBezTo>
                  <a:cubicBezTo>
                    <a:pt x="26535" y="6322"/>
                    <a:pt x="22058" y="2904"/>
                    <a:pt x="22058" y="2904"/>
                  </a:cubicBezTo>
                  <a:cubicBezTo>
                    <a:pt x="22058" y="2904"/>
                    <a:pt x="19608" y="0"/>
                    <a:pt x="182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35"/>
            <p:cNvSpPr/>
            <p:nvPr/>
          </p:nvSpPr>
          <p:spPr>
            <a:xfrm>
              <a:off x="3852700" y="4326150"/>
              <a:ext cx="674575" cy="486350"/>
            </a:xfrm>
            <a:custGeom>
              <a:avLst/>
              <a:gdLst/>
              <a:ahLst/>
              <a:cxnLst/>
              <a:rect l="l" t="t" r="r" b="b"/>
              <a:pathLst>
                <a:path w="26983" h="19454" extrusionOk="0">
                  <a:moveTo>
                    <a:pt x="26332" y="13227"/>
                  </a:moveTo>
                  <a:lnTo>
                    <a:pt x="26337" y="13230"/>
                  </a:lnTo>
                  <a:lnTo>
                    <a:pt x="26337" y="13230"/>
                  </a:lnTo>
                  <a:cubicBezTo>
                    <a:pt x="26337" y="13230"/>
                    <a:pt x="26337" y="13230"/>
                    <a:pt x="26337" y="13230"/>
                  </a:cubicBezTo>
                  <a:lnTo>
                    <a:pt x="26337" y="13230"/>
                  </a:lnTo>
                  <a:lnTo>
                    <a:pt x="26332" y="13227"/>
                  </a:lnTo>
                  <a:close/>
                  <a:moveTo>
                    <a:pt x="18599" y="652"/>
                  </a:moveTo>
                  <a:cubicBezTo>
                    <a:pt x="18803" y="652"/>
                    <a:pt x="19210" y="814"/>
                    <a:pt x="19576" y="1059"/>
                  </a:cubicBezTo>
                  <a:cubicBezTo>
                    <a:pt x="20187" y="1466"/>
                    <a:pt x="20797" y="2035"/>
                    <a:pt x="21285" y="2564"/>
                  </a:cubicBezTo>
                  <a:cubicBezTo>
                    <a:pt x="21530" y="2809"/>
                    <a:pt x="21733" y="3012"/>
                    <a:pt x="21896" y="3175"/>
                  </a:cubicBezTo>
                  <a:cubicBezTo>
                    <a:pt x="21977" y="3256"/>
                    <a:pt x="22018" y="3338"/>
                    <a:pt x="22059" y="3378"/>
                  </a:cubicBezTo>
                  <a:lnTo>
                    <a:pt x="22099" y="3460"/>
                  </a:lnTo>
                  <a:lnTo>
                    <a:pt x="22181" y="3500"/>
                  </a:lnTo>
                  <a:cubicBezTo>
                    <a:pt x="22181" y="3500"/>
                    <a:pt x="22425" y="3704"/>
                    <a:pt x="22791" y="3989"/>
                  </a:cubicBezTo>
                  <a:cubicBezTo>
                    <a:pt x="23361" y="4436"/>
                    <a:pt x="24175" y="5128"/>
                    <a:pt x="24867" y="5779"/>
                  </a:cubicBezTo>
                  <a:cubicBezTo>
                    <a:pt x="25192" y="6146"/>
                    <a:pt x="25518" y="6471"/>
                    <a:pt x="25721" y="6756"/>
                  </a:cubicBezTo>
                  <a:cubicBezTo>
                    <a:pt x="25843" y="6878"/>
                    <a:pt x="25925" y="7000"/>
                    <a:pt x="25966" y="7082"/>
                  </a:cubicBezTo>
                  <a:cubicBezTo>
                    <a:pt x="26006" y="7204"/>
                    <a:pt x="26006" y="7285"/>
                    <a:pt x="26006" y="7285"/>
                  </a:cubicBezTo>
                  <a:lnTo>
                    <a:pt x="26016" y="7285"/>
                  </a:lnTo>
                  <a:cubicBezTo>
                    <a:pt x="25910" y="7421"/>
                    <a:pt x="25833" y="7492"/>
                    <a:pt x="25721" y="7529"/>
                  </a:cubicBezTo>
                  <a:cubicBezTo>
                    <a:pt x="25640" y="7570"/>
                    <a:pt x="25518" y="7570"/>
                    <a:pt x="25396" y="7570"/>
                  </a:cubicBezTo>
                  <a:cubicBezTo>
                    <a:pt x="25152" y="7570"/>
                    <a:pt x="24826" y="7489"/>
                    <a:pt x="24460" y="7489"/>
                  </a:cubicBezTo>
                  <a:cubicBezTo>
                    <a:pt x="24460" y="7489"/>
                    <a:pt x="24338" y="7448"/>
                    <a:pt x="24175" y="7407"/>
                  </a:cubicBezTo>
                  <a:cubicBezTo>
                    <a:pt x="23971" y="7326"/>
                    <a:pt x="23646" y="7163"/>
                    <a:pt x="23361" y="7041"/>
                  </a:cubicBezTo>
                  <a:cubicBezTo>
                    <a:pt x="23035" y="6919"/>
                    <a:pt x="22710" y="6797"/>
                    <a:pt x="22384" y="6797"/>
                  </a:cubicBezTo>
                  <a:cubicBezTo>
                    <a:pt x="22262" y="6797"/>
                    <a:pt x="22140" y="6797"/>
                    <a:pt x="21977" y="6838"/>
                  </a:cubicBezTo>
                  <a:cubicBezTo>
                    <a:pt x="21774" y="6919"/>
                    <a:pt x="21489" y="7082"/>
                    <a:pt x="21123" y="7326"/>
                  </a:cubicBezTo>
                  <a:cubicBezTo>
                    <a:pt x="20024" y="7936"/>
                    <a:pt x="18396" y="8995"/>
                    <a:pt x="18396" y="8995"/>
                  </a:cubicBezTo>
                  <a:cubicBezTo>
                    <a:pt x="18274" y="9076"/>
                    <a:pt x="18192" y="9239"/>
                    <a:pt x="18233" y="9361"/>
                  </a:cubicBezTo>
                  <a:cubicBezTo>
                    <a:pt x="18274" y="9524"/>
                    <a:pt x="18437" y="9605"/>
                    <a:pt x="18559" y="9605"/>
                  </a:cubicBezTo>
                  <a:lnTo>
                    <a:pt x="19128" y="9605"/>
                  </a:lnTo>
                  <a:cubicBezTo>
                    <a:pt x="19617" y="9605"/>
                    <a:pt x="20390" y="9646"/>
                    <a:pt x="21123" y="9686"/>
                  </a:cubicBezTo>
                  <a:cubicBezTo>
                    <a:pt x="21448" y="9727"/>
                    <a:pt x="21814" y="9768"/>
                    <a:pt x="22099" y="9808"/>
                  </a:cubicBezTo>
                  <a:cubicBezTo>
                    <a:pt x="22425" y="9849"/>
                    <a:pt x="22669" y="9931"/>
                    <a:pt x="22791" y="9971"/>
                  </a:cubicBezTo>
                  <a:cubicBezTo>
                    <a:pt x="22913" y="10053"/>
                    <a:pt x="23280" y="10256"/>
                    <a:pt x="23646" y="10541"/>
                  </a:cubicBezTo>
                  <a:cubicBezTo>
                    <a:pt x="24216" y="10989"/>
                    <a:pt x="24907" y="11599"/>
                    <a:pt x="25436" y="12169"/>
                  </a:cubicBezTo>
                  <a:cubicBezTo>
                    <a:pt x="25721" y="12454"/>
                    <a:pt x="25966" y="12698"/>
                    <a:pt x="26128" y="12942"/>
                  </a:cubicBezTo>
                  <a:cubicBezTo>
                    <a:pt x="26210" y="13024"/>
                    <a:pt x="26250" y="13146"/>
                    <a:pt x="26291" y="13186"/>
                  </a:cubicBezTo>
                  <a:lnTo>
                    <a:pt x="26311" y="13245"/>
                  </a:lnTo>
                  <a:lnTo>
                    <a:pt x="26311" y="13245"/>
                  </a:lnTo>
                  <a:cubicBezTo>
                    <a:pt x="26097" y="13370"/>
                    <a:pt x="25990" y="13441"/>
                    <a:pt x="25884" y="13512"/>
                  </a:cubicBezTo>
                  <a:cubicBezTo>
                    <a:pt x="25762" y="13553"/>
                    <a:pt x="25721" y="13553"/>
                    <a:pt x="25599" y="13553"/>
                  </a:cubicBezTo>
                  <a:cubicBezTo>
                    <a:pt x="25518" y="13553"/>
                    <a:pt x="25396" y="13553"/>
                    <a:pt x="25192" y="13512"/>
                  </a:cubicBezTo>
                  <a:cubicBezTo>
                    <a:pt x="25070" y="13512"/>
                    <a:pt x="24785" y="13431"/>
                    <a:pt x="24541" y="13308"/>
                  </a:cubicBezTo>
                  <a:cubicBezTo>
                    <a:pt x="24134" y="13105"/>
                    <a:pt x="23646" y="12861"/>
                    <a:pt x="23320" y="12657"/>
                  </a:cubicBezTo>
                  <a:cubicBezTo>
                    <a:pt x="23117" y="12535"/>
                    <a:pt x="22954" y="12454"/>
                    <a:pt x="22873" y="12372"/>
                  </a:cubicBezTo>
                  <a:cubicBezTo>
                    <a:pt x="22750" y="12291"/>
                    <a:pt x="22710" y="12250"/>
                    <a:pt x="22710" y="12250"/>
                  </a:cubicBezTo>
                  <a:cubicBezTo>
                    <a:pt x="22628" y="12210"/>
                    <a:pt x="22547" y="12210"/>
                    <a:pt x="22466" y="12210"/>
                  </a:cubicBezTo>
                  <a:lnTo>
                    <a:pt x="18925" y="12861"/>
                  </a:lnTo>
                  <a:cubicBezTo>
                    <a:pt x="18803" y="12901"/>
                    <a:pt x="18681" y="12983"/>
                    <a:pt x="18640" y="13105"/>
                  </a:cubicBezTo>
                  <a:cubicBezTo>
                    <a:pt x="18599" y="13227"/>
                    <a:pt x="18640" y="13349"/>
                    <a:pt x="18721" y="13431"/>
                  </a:cubicBezTo>
                  <a:cubicBezTo>
                    <a:pt x="18721" y="13431"/>
                    <a:pt x="19251" y="14000"/>
                    <a:pt x="19861" y="14611"/>
                  </a:cubicBezTo>
                  <a:cubicBezTo>
                    <a:pt x="20471" y="15262"/>
                    <a:pt x="21163" y="15954"/>
                    <a:pt x="21530" y="16239"/>
                  </a:cubicBezTo>
                  <a:cubicBezTo>
                    <a:pt x="21692" y="16361"/>
                    <a:pt x="21896" y="16483"/>
                    <a:pt x="22181" y="16605"/>
                  </a:cubicBezTo>
                  <a:cubicBezTo>
                    <a:pt x="22547" y="16808"/>
                    <a:pt x="22995" y="17012"/>
                    <a:pt x="23280" y="17215"/>
                  </a:cubicBezTo>
                  <a:cubicBezTo>
                    <a:pt x="23442" y="17337"/>
                    <a:pt x="23605" y="17419"/>
                    <a:pt x="23646" y="17500"/>
                  </a:cubicBezTo>
                  <a:lnTo>
                    <a:pt x="23722" y="17576"/>
                  </a:lnTo>
                  <a:lnTo>
                    <a:pt x="23722" y="17576"/>
                  </a:lnTo>
                  <a:cubicBezTo>
                    <a:pt x="23714" y="17588"/>
                    <a:pt x="23694" y="17598"/>
                    <a:pt x="23646" y="17622"/>
                  </a:cubicBezTo>
                  <a:cubicBezTo>
                    <a:pt x="23280" y="17867"/>
                    <a:pt x="22995" y="17948"/>
                    <a:pt x="22710" y="17948"/>
                  </a:cubicBezTo>
                  <a:cubicBezTo>
                    <a:pt x="22466" y="17948"/>
                    <a:pt x="22221" y="17907"/>
                    <a:pt x="21896" y="17744"/>
                  </a:cubicBezTo>
                  <a:cubicBezTo>
                    <a:pt x="21611" y="17622"/>
                    <a:pt x="21285" y="17419"/>
                    <a:pt x="20878" y="17134"/>
                  </a:cubicBezTo>
                  <a:cubicBezTo>
                    <a:pt x="20187" y="16646"/>
                    <a:pt x="19128" y="16076"/>
                    <a:pt x="18152" y="15587"/>
                  </a:cubicBezTo>
                  <a:cubicBezTo>
                    <a:pt x="17704" y="15343"/>
                    <a:pt x="17216" y="15140"/>
                    <a:pt x="16849" y="14977"/>
                  </a:cubicBezTo>
                  <a:cubicBezTo>
                    <a:pt x="16646" y="14896"/>
                    <a:pt x="16483" y="14814"/>
                    <a:pt x="16361" y="14774"/>
                  </a:cubicBezTo>
                  <a:cubicBezTo>
                    <a:pt x="16198" y="14733"/>
                    <a:pt x="16076" y="14692"/>
                    <a:pt x="15954" y="14692"/>
                  </a:cubicBezTo>
                  <a:cubicBezTo>
                    <a:pt x="15791" y="14692"/>
                    <a:pt x="15669" y="14774"/>
                    <a:pt x="15547" y="14814"/>
                  </a:cubicBezTo>
                  <a:cubicBezTo>
                    <a:pt x="15344" y="14936"/>
                    <a:pt x="15140" y="15099"/>
                    <a:pt x="14855" y="15303"/>
                  </a:cubicBezTo>
                  <a:cubicBezTo>
                    <a:pt x="14123" y="15913"/>
                    <a:pt x="12983" y="16849"/>
                    <a:pt x="11518" y="17337"/>
                  </a:cubicBezTo>
                  <a:cubicBezTo>
                    <a:pt x="10379" y="17744"/>
                    <a:pt x="8913" y="17907"/>
                    <a:pt x="7733" y="18029"/>
                  </a:cubicBezTo>
                  <a:cubicBezTo>
                    <a:pt x="7163" y="18070"/>
                    <a:pt x="6675" y="18111"/>
                    <a:pt x="6309" y="18111"/>
                  </a:cubicBezTo>
                  <a:lnTo>
                    <a:pt x="5698" y="18111"/>
                  </a:lnTo>
                  <a:cubicBezTo>
                    <a:pt x="5617" y="18111"/>
                    <a:pt x="5536" y="18151"/>
                    <a:pt x="5454" y="18233"/>
                  </a:cubicBezTo>
                  <a:lnTo>
                    <a:pt x="5088" y="18599"/>
                  </a:lnTo>
                  <a:lnTo>
                    <a:pt x="1384" y="14163"/>
                  </a:lnTo>
                  <a:lnTo>
                    <a:pt x="1344" y="14122"/>
                  </a:lnTo>
                  <a:lnTo>
                    <a:pt x="815" y="13715"/>
                  </a:lnTo>
                  <a:lnTo>
                    <a:pt x="2239" y="12291"/>
                  </a:lnTo>
                  <a:lnTo>
                    <a:pt x="2239" y="12291"/>
                  </a:lnTo>
                  <a:lnTo>
                    <a:pt x="2239" y="12291"/>
                  </a:lnTo>
                  <a:cubicBezTo>
                    <a:pt x="2280" y="12250"/>
                    <a:pt x="5698" y="9402"/>
                    <a:pt x="7326" y="6431"/>
                  </a:cubicBezTo>
                  <a:cubicBezTo>
                    <a:pt x="8018" y="5169"/>
                    <a:pt x="8588" y="4314"/>
                    <a:pt x="9117" y="3785"/>
                  </a:cubicBezTo>
                  <a:cubicBezTo>
                    <a:pt x="9605" y="3297"/>
                    <a:pt x="10012" y="3134"/>
                    <a:pt x="10419" y="3134"/>
                  </a:cubicBezTo>
                  <a:cubicBezTo>
                    <a:pt x="10541" y="3134"/>
                    <a:pt x="10623" y="3134"/>
                    <a:pt x="10745" y="3175"/>
                  </a:cubicBezTo>
                  <a:cubicBezTo>
                    <a:pt x="11966" y="3419"/>
                    <a:pt x="12902" y="3419"/>
                    <a:pt x="12942" y="3419"/>
                  </a:cubicBezTo>
                  <a:lnTo>
                    <a:pt x="13105" y="3378"/>
                  </a:lnTo>
                  <a:cubicBezTo>
                    <a:pt x="13105" y="3378"/>
                    <a:pt x="13349" y="3256"/>
                    <a:pt x="13756" y="3012"/>
                  </a:cubicBezTo>
                  <a:cubicBezTo>
                    <a:pt x="14408" y="2646"/>
                    <a:pt x="15344" y="2117"/>
                    <a:pt x="16280" y="1628"/>
                  </a:cubicBezTo>
                  <a:cubicBezTo>
                    <a:pt x="17175" y="1140"/>
                    <a:pt x="18111" y="733"/>
                    <a:pt x="18518" y="692"/>
                  </a:cubicBezTo>
                  <a:lnTo>
                    <a:pt x="18599" y="652"/>
                  </a:lnTo>
                  <a:close/>
                  <a:moveTo>
                    <a:pt x="18355" y="0"/>
                  </a:moveTo>
                  <a:cubicBezTo>
                    <a:pt x="17989" y="82"/>
                    <a:pt x="17460" y="285"/>
                    <a:pt x="16890" y="570"/>
                  </a:cubicBezTo>
                  <a:cubicBezTo>
                    <a:pt x="15315" y="1303"/>
                    <a:pt x="13246" y="2530"/>
                    <a:pt x="12818" y="2768"/>
                  </a:cubicBezTo>
                  <a:lnTo>
                    <a:pt x="12780" y="2768"/>
                  </a:lnTo>
                  <a:cubicBezTo>
                    <a:pt x="12495" y="2727"/>
                    <a:pt x="11762" y="2686"/>
                    <a:pt x="10908" y="2524"/>
                  </a:cubicBezTo>
                  <a:cubicBezTo>
                    <a:pt x="10745" y="2483"/>
                    <a:pt x="10582" y="2442"/>
                    <a:pt x="10419" y="2442"/>
                  </a:cubicBezTo>
                  <a:cubicBezTo>
                    <a:pt x="9809" y="2442"/>
                    <a:pt x="9198" y="2727"/>
                    <a:pt x="8629" y="3338"/>
                  </a:cubicBezTo>
                  <a:cubicBezTo>
                    <a:pt x="8018" y="3907"/>
                    <a:pt x="7448" y="4803"/>
                    <a:pt x="6716" y="6105"/>
                  </a:cubicBezTo>
                  <a:cubicBezTo>
                    <a:pt x="5983" y="7489"/>
                    <a:pt x="4722" y="8913"/>
                    <a:pt x="3704" y="9971"/>
                  </a:cubicBezTo>
                  <a:cubicBezTo>
                    <a:pt x="3175" y="10500"/>
                    <a:pt x="2687" y="10948"/>
                    <a:pt x="2361" y="11274"/>
                  </a:cubicBezTo>
                  <a:cubicBezTo>
                    <a:pt x="2198" y="11436"/>
                    <a:pt x="2076" y="11558"/>
                    <a:pt x="1954" y="11640"/>
                  </a:cubicBezTo>
                  <a:cubicBezTo>
                    <a:pt x="1873" y="11721"/>
                    <a:pt x="1832" y="11762"/>
                    <a:pt x="1832" y="11762"/>
                  </a:cubicBezTo>
                  <a:lnTo>
                    <a:pt x="1791" y="11803"/>
                  </a:lnTo>
                  <a:lnTo>
                    <a:pt x="82" y="13471"/>
                  </a:lnTo>
                  <a:cubicBezTo>
                    <a:pt x="41" y="13553"/>
                    <a:pt x="1" y="13634"/>
                    <a:pt x="1" y="13756"/>
                  </a:cubicBezTo>
                  <a:cubicBezTo>
                    <a:pt x="1" y="13838"/>
                    <a:pt x="41" y="13919"/>
                    <a:pt x="123" y="14000"/>
                  </a:cubicBezTo>
                  <a:lnTo>
                    <a:pt x="896" y="14611"/>
                  </a:lnTo>
                  <a:lnTo>
                    <a:pt x="4803" y="19332"/>
                  </a:lnTo>
                  <a:cubicBezTo>
                    <a:pt x="4844" y="19413"/>
                    <a:pt x="4925" y="19454"/>
                    <a:pt x="5047" y="19454"/>
                  </a:cubicBezTo>
                  <a:cubicBezTo>
                    <a:pt x="5129" y="19454"/>
                    <a:pt x="5210" y="19413"/>
                    <a:pt x="5291" y="19332"/>
                  </a:cubicBezTo>
                  <a:lnTo>
                    <a:pt x="5822" y="18801"/>
                  </a:lnTo>
                  <a:lnTo>
                    <a:pt x="5822" y="18801"/>
                  </a:lnTo>
                  <a:cubicBezTo>
                    <a:pt x="6107" y="18797"/>
                    <a:pt x="6862" y="18776"/>
                    <a:pt x="7815" y="18680"/>
                  </a:cubicBezTo>
                  <a:cubicBezTo>
                    <a:pt x="8995" y="18599"/>
                    <a:pt x="10501" y="18396"/>
                    <a:pt x="11722" y="17989"/>
                  </a:cubicBezTo>
                  <a:cubicBezTo>
                    <a:pt x="12942" y="17582"/>
                    <a:pt x="13960" y="16890"/>
                    <a:pt x="14692" y="16320"/>
                  </a:cubicBezTo>
                  <a:cubicBezTo>
                    <a:pt x="15059" y="16035"/>
                    <a:pt x="15344" y="15791"/>
                    <a:pt x="15588" y="15628"/>
                  </a:cubicBezTo>
                  <a:cubicBezTo>
                    <a:pt x="15710" y="15506"/>
                    <a:pt x="15791" y="15465"/>
                    <a:pt x="15873" y="15425"/>
                  </a:cubicBezTo>
                  <a:lnTo>
                    <a:pt x="15954" y="15384"/>
                  </a:lnTo>
                  <a:cubicBezTo>
                    <a:pt x="16035" y="15384"/>
                    <a:pt x="16361" y="15506"/>
                    <a:pt x="16687" y="15628"/>
                  </a:cubicBezTo>
                  <a:cubicBezTo>
                    <a:pt x="17785" y="16076"/>
                    <a:pt x="19576" y="17053"/>
                    <a:pt x="20471" y="17663"/>
                  </a:cubicBezTo>
                  <a:cubicBezTo>
                    <a:pt x="20878" y="17989"/>
                    <a:pt x="21285" y="18192"/>
                    <a:pt x="21611" y="18355"/>
                  </a:cubicBezTo>
                  <a:cubicBezTo>
                    <a:pt x="21977" y="18518"/>
                    <a:pt x="22343" y="18640"/>
                    <a:pt x="22710" y="18640"/>
                  </a:cubicBezTo>
                  <a:cubicBezTo>
                    <a:pt x="23157" y="18640"/>
                    <a:pt x="23564" y="18477"/>
                    <a:pt x="24012" y="18233"/>
                  </a:cubicBezTo>
                  <a:cubicBezTo>
                    <a:pt x="24134" y="18151"/>
                    <a:pt x="24216" y="18070"/>
                    <a:pt x="24297" y="17948"/>
                  </a:cubicBezTo>
                  <a:cubicBezTo>
                    <a:pt x="24378" y="17867"/>
                    <a:pt x="24419" y="17704"/>
                    <a:pt x="24419" y="17582"/>
                  </a:cubicBezTo>
                  <a:cubicBezTo>
                    <a:pt x="24419" y="17419"/>
                    <a:pt x="24338" y="17297"/>
                    <a:pt x="24297" y="17175"/>
                  </a:cubicBezTo>
                  <a:cubicBezTo>
                    <a:pt x="24134" y="16971"/>
                    <a:pt x="23971" y="16849"/>
                    <a:pt x="23727" y="16686"/>
                  </a:cubicBezTo>
                  <a:cubicBezTo>
                    <a:pt x="23442" y="16483"/>
                    <a:pt x="23035" y="16320"/>
                    <a:pt x="22710" y="16157"/>
                  </a:cubicBezTo>
                  <a:cubicBezTo>
                    <a:pt x="22384" y="15954"/>
                    <a:pt x="22059" y="15791"/>
                    <a:pt x="21937" y="15710"/>
                  </a:cubicBezTo>
                  <a:cubicBezTo>
                    <a:pt x="21652" y="15465"/>
                    <a:pt x="20960" y="14774"/>
                    <a:pt x="20349" y="14163"/>
                  </a:cubicBezTo>
                  <a:cubicBezTo>
                    <a:pt x="20094" y="13891"/>
                    <a:pt x="19853" y="13640"/>
                    <a:pt x="19659" y="13440"/>
                  </a:cubicBezTo>
                  <a:lnTo>
                    <a:pt x="19659" y="13440"/>
                  </a:lnTo>
                  <a:lnTo>
                    <a:pt x="22486" y="12920"/>
                  </a:lnTo>
                  <a:lnTo>
                    <a:pt x="22486" y="12920"/>
                  </a:lnTo>
                  <a:cubicBezTo>
                    <a:pt x="22662" y="13041"/>
                    <a:pt x="22985" y="13256"/>
                    <a:pt x="23361" y="13471"/>
                  </a:cubicBezTo>
                  <a:cubicBezTo>
                    <a:pt x="23646" y="13593"/>
                    <a:pt x="23971" y="13756"/>
                    <a:pt x="24256" y="13919"/>
                  </a:cubicBezTo>
                  <a:cubicBezTo>
                    <a:pt x="24541" y="14041"/>
                    <a:pt x="24826" y="14163"/>
                    <a:pt x="25070" y="14204"/>
                  </a:cubicBezTo>
                  <a:cubicBezTo>
                    <a:pt x="25274" y="14244"/>
                    <a:pt x="25436" y="14244"/>
                    <a:pt x="25599" y="14244"/>
                  </a:cubicBezTo>
                  <a:cubicBezTo>
                    <a:pt x="25843" y="14244"/>
                    <a:pt x="26047" y="14204"/>
                    <a:pt x="26210" y="14082"/>
                  </a:cubicBezTo>
                  <a:cubicBezTo>
                    <a:pt x="26372" y="14000"/>
                    <a:pt x="26535" y="13919"/>
                    <a:pt x="26739" y="13756"/>
                  </a:cubicBezTo>
                  <a:cubicBezTo>
                    <a:pt x="26820" y="13715"/>
                    <a:pt x="26902" y="13634"/>
                    <a:pt x="26942" y="13553"/>
                  </a:cubicBezTo>
                  <a:cubicBezTo>
                    <a:pt x="26983" y="13471"/>
                    <a:pt x="26983" y="13390"/>
                    <a:pt x="26983" y="13308"/>
                  </a:cubicBezTo>
                  <a:cubicBezTo>
                    <a:pt x="26983" y="13105"/>
                    <a:pt x="26942" y="12942"/>
                    <a:pt x="26820" y="12779"/>
                  </a:cubicBezTo>
                  <a:cubicBezTo>
                    <a:pt x="26657" y="12494"/>
                    <a:pt x="26413" y="12169"/>
                    <a:pt x="26088" y="11843"/>
                  </a:cubicBezTo>
                  <a:cubicBezTo>
                    <a:pt x="25599" y="11314"/>
                    <a:pt x="24989" y="10785"/>
                    <a:pt x="24460" y="10338"/>
                  </a:cubicBezTo>
                  <a:cubicBezTo>
                    <a:pt x="24175" y="10093"/>
                    <a:pt x="23890" y="9890"/>
                    <a:pt x="23646" y="9727"/>
                  </a:cubicBezTo>
                  <a:cubicBezTo>
                    <a:pt x="23402" y="9564"/>
                    <a:pt x="23198" y="9442"/>
                    <a:pt x="23035" y="9361"/>
                  </a:cubicBezTo>
                  <a:cubicBezTo>
                    <a:pt x="22750" y="9239"/>
                    <a:pt x="22343" y="9157"/>
                    <a:pt x="21896" y="9117"/>
                  </a:cubicBezTo>
                  <a:cubicBezTo>
                    <a:pt x="21202" y="9015"/>
                    <a:pt x="20376" y="8964"/>
                    <a:pt x="19719" y="8938"/>
                  </a:cubicBezTo>
                  <a:lnTo>
                    <a:pt x="19719" y="8938"/>
                  </a:lnTo>
                  <a:cubicBezTo>
                    <a:pt x="19893" y="8826"/>
                    <a:pt x="20079" y="8707"/>
                    <a:pt x="20268" y="8588"/>
                  </a:cubicBezTo>
                  <a:cubicBezTo>
                    <a:pt x="20675" y="8343"/>
                    <a:pt x="21082" y="8099"/>
                    <a:pt x="21448" y="7896"/>
                  </a:cubicBezTo>
                  <a:cubicBezTo>
                    <a:pt x="21814" y="7692"/>
                    <a:pt x="22099" y="7529"/>
                    <a:pt x="22262" y="7489"/>
                  </a:cubicBezTo>
                  <a:cubicBezTo>
                    <a:pt x="22262" y="7489"/>
                    <a:pt x="22303" y="7448"/>
                    <a:pt x="22384" y="7448"/>
                  </a:cubicBezTo>
                  <a:cubicBezTo>
                    <a:pt x="22588" y="7448"/>
                    <a:pt x="22995" y="7611"/>
                    <a:pt x="23361" y="7774"/>
                  </a:cubicBezTo>
                  <a:cubicBezTo>
                    <a:pt x="23564" y="7855"/>
                    <a:pt x="23727" y="7977"/>
                    <a:pt x="23931" y="8018"/>
                  </a:cubicBezTo>
                  <a:cubicBezTo>
                    <a:pt x="24093" y="8099"/>
                    <a:pt x="24297" y="8140"/>
                    <a:pt x="24460" y="8181"/>
                  </a:cubicBezTo>
                  <a:cubicBezTo>
                    <a:pt x="24489" y="8175"/>
                    <a:pt x="24520" y="8172"/>
                    <a:pt x="24554" y="8172"/>
                  </a:cubicBezTo>
                  <a:cubicBezTo>
                    <a:pt x="24758" y="8172"/>
                    <a:pt x="25047" y="8262"/>
                    <a:pt x="25396" y="8262"/>
                  </a:cubicBezTo>
                  <a:cubicBezTo>
                    <a:pt x="25599" y="8262"/>
                    <a:pt x="25803" y="8221"/>
                    <a:pt x="26047" y="8140"/>
                  </a:cubicBezTo>
                  <a:cubicBezTo>
                    <a:pt x="26250" y="8018"/>
                    <a:pt x="26454" y="7855"/>
                    <a:pt x="26617" y="7611"/>
                  </a:cubicBezTo>
                  <a:cubicBezTo>
                    <a:pt x="26657" y="7529"/>
                    <a:pt x="26698" y="7407"/>
                    <a:pt x="26698" y="7285"/>
                  </a:cubicBezTo>
                  <a:cubicBezTo>
                    <a:pt x="26698" y="7041"/>
                    <a:pt x="26617" y="6838"/>
                    <a:pt x="26495" y="6634"/>
                  </a:cubicBezTo>
                  <a:cubicBezTo>
                    <a:pt x="26250" y="6268"/>
                    <a:pt x="25925" y="5902"/>
                    <a:pt x="25518" y="5495"/>
                  </a:cubicBezTo>
                  <a:cubicBezTo>
                    <a:pt x="24370" y="4347"/>
                    <a:pt x="22792" y="3128"/>
                    <a:pt x="22606" y="2985"/>
                  </a:cubicBezTo>
                  <a:lnTo>
                    <a:pt x="22606" y="2985"/>
                  </a:lnTo>
                  <a:cubicBezTo>
                    <a:pt x="22489" y="2847"/>
                    <a:pt x="21931" y="2197"/>
                    <a:pt x="21245" y="1547"/>
                  </a:cubicBezTo>
                  <a:cubicBezTo>
                    <a:pt x="20838" y="1140"/>
                    <a:pt x="20390" y="774"/>
                    <a:pt x="19942" y="489"/>
                  </a:cubicBezTo>
                  <a:cubicBezTo>
                    <a:pt x="19495" y="204"/>
                    <a:pt x="19047" y="0"/>
                    <a:pt x="185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35"/>
            <p:cNvSpPr/>
            <p:nvPr/>
          </p:nvSpPr>
          <p:spPr>
            <a:xfrm>
              <a:off x="4208800" y="4389225"/>
              <a:ext cx="212675" cy="101775"/>
            </a:xfrm>
            <a:custGeom>
              <a:avLst/>
              <a:gdLst/>
              <a:ahLst/>
              <a:cxnLst/>
              <a:rect l="l" t="t" r="r" b="b"/>
              <a:pathLst>
                <a:path w="8507" h="4071" extrusionOk="0">
                  <a:moveTo>
                    <a:pt x="6756" y="1"/>
                  </a:moveTo>
                  <a:cubicBezTo>
                    <a:pt x="6512" y="1"/>
                    <a:pt x="6268" y="41"/>
                    <a:pt x="6024" y="123"/>
                  </a:cubicBezTo>
                  <a:cubicBezTo>
                    <a:pt x="5617" y="367"/>
                    <a:pt x="4152" y="1181"/>
                    <a:pt x="2809" y="1954"/>
                  </a:cubicBezTo>
                  <a:cubicBezTo>
                    <a:pt x="1466" y="2727"/>
                    <a:pt x="204" y="3419"/>
                    <a:pt x="204" y="3419"/>
                  </a:cubicBezTo>
                  <a:cubicBezTo>
                    <a:pt x="41" y="3541"/>
                    <a:pt x="1" y="3745"/>
                    <a:pt x="82" y="3908"/>
                  </a:cubicBezTo>
                  <a:cubicBezTo>
                    <a:pt x="164" y="4016"/>
                    <a:pt x="281" y="4070"/>
                    <a:pt x="399" y="4070"/>
                  </a:cubicBezTo>
                  <a:cubicBezTo>
                    <a:pt x="457" y="4070"/>
                    <a:pt x="516" y="4057"/>
                    <a:pt x="571" y="4030"/>
                  </a:cubicBezTo>
                  <a:cubicBezTo>
                    <a:pt x="571" y="4030"/>
                    <a:pt x="855" y="3826"/>
                    <a:pt x="1344" y="3582"/>
                  </a:cubicBezTo>
                  <a:cubicBezTo>
                    <a:pt x="2076" y="3134"/>
                    <a:pt x="3175" y="2524"/>
                    <a:pt x="4152" y="1954"/>
                  </a:cubicBezTo>
                  <a:cubicBezTo>
                    <a:pt x="5169" y="1384"/>
                    <a:pt x="6024" y="896"/>
                    <a:pt x="6309" y="733"/>
                  </a:cubicBezTo>
                  <a:cubicBezTo>
                    <a:pt x="6431" y="693"/>
                    <a:pt x="6594" y="652"/>
                    <a:pt x="6756" y="652"/>
                  </a:cubicBezTo>
                  <a:cubicBezTo>
                    <a:pt x="7041" y="652"/>
                    <a:pt x="7326" y="733"/>
                    <a:pt x="7570" y="815"/>
                  </a:cubicBezTo>
                  <a:cubicBezTo>
                    <a:pt x="7693" y="855"/>
                    <a:pt x="7815" y="937"/>
                    <a:pt x="7855" y="937"/>
                  </a:cubicBezTo>
                  <a:lnTo>
                    <a:pt x="7937" y="977"/>
                  </a:lnTo>
                  <a:lnTo>
                    <a:pt x="7977" y="1018"/>
                  </a:lnTo>
                  <a:cubicBezTo>
                    <a:pt x="8021" y="1040"/>
                    <a:pt x="8068" y="1050"/>
                    <a:pt x="8114" y="1050"/>
                  </a:cubicBezTo>
                  <a:cubicBezTo>
                    <a:pt x="8240" y="1050"/>
                    <a:pt x="8365" y="974"/>
                    <a:pt x="8425" y="855"/>
                  </a:cubicBezTo>
                  <a:cubicBezTo>
                    <a:pt x="8506" y="693"/>
                    <a:pt x="8466" y="489"/>
                    <a:pt x="8303" y="408"/>
                  </a:cubicBezTo>
                  <a:cubicBezTo>
                    <a:pt x="8262" y="408"/>
                    <a:pt x="7570" y="1"/>
                    <a:pt x="6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35"/>
            <p:cNvSpPr/>
            <p:nvPr/>
          </p:nvSpPr>
          <p:spPr>
            <a:xfrm>
              <a:off x="4107075" y="4395325"/>
              <a:ext cx="78350" cy="56000"/>
            </a:xfrm>
            <a:custGeom>
              <a:avLst/>
              <a:gdLst/>
              <a:ahLst/>
              <a:cxnLst/>
              <a:rect l="l" t="t" r="r" b="b"/>
              <a:pathLst>
                <a:path w="3134" h="2240" extrusionOk="0">
                  <a:moveTo>
                    <a:pt x="2736" y="1"/>
                  </a:moveTo>
                  <a:cubicBezTo>
                    <a:pt x="2677" y="1"/>
                    <a:pt x="2618" y="14"/>
                    <a:pt x="2564" y="42"/>
                  </a:cubicBezTo>
                  <a:lnTo>
                    <a:pt x="204" y="1629"/>
                  </a:lnTo>
                  <a:cubicBezTo>
                    <a:pt x="41" y="1710"/>
                    <a:pt x="0" y="1954"/>
                    <a:pt x="122" y="2076"/>
                  </a:cubicBezTo>
                  <a:cubicBezTo>
                    <a:pt x="176" y="2185"/>
                    <a:pt x="285" y="2239"/>
                    <a:pt x="399" y="2239"/>
                  </a:cubicBezTo>
                  <a:cubicBezTo>
                    <a:pt x="457" y="2239"/>
                    <a:pt x="516" y="2226"/>
                    <a:pt x="570" y="2199"/>
                  </a:cubicBezTo>
                  <a:lnTo>
                    <a:pt x="2930" y="611"/>
                  </a:lnTo>
                  <a:cubicBezTo>
                    <a:pt x="3093" y="530"/>
                    <a:pt x="3134" y="286"/>
                    <a:pt x="3052" y="164"/>
                  </a:cubicBezTo>
                  <a:cubicBezTo>
                    <a:pt x="2971" y="55"/>
                    <a:pt x="2853" y="1"/>
                    <a:pt x="27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35"/>
            <p:cNvSpPr/>
            <p:nvPr/>
          </p:nvSpPr>
          <p:spPr>
            <a:xfrm>
              <a:off x="3132375" y="4321475"/>
              <a:ext cx="590625" cy="357750"/>
            </a:xfrm>
            <a:custGeom>
              <a:avLst/>
              <a:gdLst/>
              <a:ahLst/>
              <a:cxnLst/>
              <a:rect l="l" t="t" r="r" b="b"/>
              <a:pathLst>
                <a:path w="23625" h="14310" extrusionOk="0">
                  <a:moveTo>
                    <a:pt x="14225" y="1"/>
                  </a:moveTo>
                  <a:cubicBezTo>
                    <a:pt x="14163" y="1"/>
                    <a:pt x="14101" y="8"/>
                    <a:pt x="14041" y="25"/>
                  </a:cubicBezTo>
                  <a:cubicBezTo>
                    <a:pt x="12983" y="269"/>
                    <a:pt x="12209" y="1042"/>
                    <a:pt x="12209" y="1042"/>
                  </a:cubicBezTo>
                  <a:cubicBezTo>
                    <a:pt x="12209" y="1042"/>
                    <a:pt x="11762" y="795"/>
                    <a:pt x="11144" y="795"/>
                  </a:cubicBezTo>
                  <a:cubicBezTo>
                    <a:pt x="10757" y="795"/>
                    <a:pt x="10303" y="892"/>
                    <a:pt x="9849" y="1205"/>
                  </a:cubicBezTo>
                  <a:cubicBezTo>
                    <a:pt x="8669" y="1978"/>
                    <a:pt x="7489" y="2222"/>
                    <a:pt x="6186" y="3280"/>
                  </a:cubicBezTo>
                  <a:cubicBezTo>
                    <a:pt x="4884" y="4339"/>
                    <a:pt x="1058" y="6821"/>
                    <a:pt x="529" y="7757"/>
                  </a:cubicBezTo>
                  <a:cubicBezTo>
                    <a:pt x="0" y="8652"/>
                    <a:pt x="7244" y="14309"/>
                    <a:pt x="7244" y="14309"/>
                  </a:cubicBezTo>
                  <a:cubicBezTo>
                    <a:pt x="7244" y="14309"/>
                    <a:pt x="15872" y="14187"/>
                    <a:pt x="17215" y="13373"/>
                  </a:cubicBezTo>
                  <a:cubicBezTo>
                    <a:pt x="18517" y="12600"/>
                    <a:pt x="21651" y="10362"/>
                    <a:pt x="21814" y="9466"/>
                  </a:cubicBezTo>
                  <a:cubicBezTo>
                    <a:pt x="21903" y="8786"/>
                    <a:pt x="21497" y="8320"/>
                    <a:pt x="20768" y="8320"/>
                  </a:cubicBezTo>
                  <a:cubicBezTo>
                    <a:pt x="20494" y="8320"/>
                    <a:pt x="20175" y="8386"/>
                    <a:pt x="19820" y="8530"/>
                  </a:cubicBezTo>
                  <a:cubicBezTo>
                    <a:pt x="18517" y="9059"/>
                    <a:pt x="15099" y="10362"/>
                    <a:pt x="14570" y="10362"/>
                  </a:cubicBezTo>
                  <a:cubicBezTo>
                    <a:pt x="14041" y="10362"/>
                    <a:pt x="11802" y="9589"/>
                    <a:pt x="11802" y="9589"/>
                  </a:cubicBezTo>
                  <a:cubicBezTo>
                    <a:pt x="11802" y="9589"/>
                    <a:pt x="15628" y="6170"/>
                    <a:pt x="17215" y="5275"/>
                  </a:cubicBezTo>
                  <a:cubicBezTo>
                    <a:pt x="17887" y="4868"/>
                    <a:pt x="18589" y="4715"/>
                    <a:pt x="19245" y="4715"/>
                  </a:cubicBezTo>
                  <a:cubicBezTo>
                    <a:pt x="20100" y="4715"/>
                    <a:pt x="20877" y="4975"/>
                    <a:pt x="21407" y="5275"/>
                  </a:cubicBezTo>
                  <a:cubicBezTo>
                    <a:pt x="21515" y="5334"/>
                    <a:pt x="21632" y="5361"/>
                    <a:pt x="21752" y="5361"/>
                  </a:cubicBezTo>
                  <a:cubicBezTo>
                    <a:pt x="22618" y="5361"/>
                    <a:pt x="23624" y="3945"/>
                    <a:pt x="22587" y="3158"/>
                  </a:cubicBezTo>
                  <a:cubicBezTo>
                    <a:pt x="21503" y="2298"/>
                    <a:pt x="19971" y="1679"/>
                    <a:pt x="18719" y="1679"/>
                  </a:cubicBezTo>
                  <a:cubicBezTo>
                    <a:pt x="18609" y="1679"/>
                    <a:pt x="18501" y="1683"/>
                    <a:pt x="18395" y="1693"/>
                  </a:cubicBezTo>
                  <a:cubicBezTo>
                    <a:pt x="17052" y="1856"/>
                    <a:pt x="16564" y="2100"/>
                    <a:pt x="16564" y="2100"/>
                  </a:cubicBezTo>
                  <a:cubicBezTo>
                    <a:pt x="16564" y="2100"/>
                    <a:pt x="15261" y="1"/>
                    <a:pt x="142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35"/>
            <p:cNvSpPr/>
            <p:nvPr/>
          </p:nvSpPr>
          <p:spPr>
            <a:xfrm>
              <a:off x="3136450" y="4312925"/>
              <a:ext cx="579950" cy="374425"/>
            </a:xfrm>
            <a:custGeom>
              <a:avLst/>
              <a:gdLst/>
              <a:ahLst/>
              <a:cxnLst/>
              <a:rect l="l" t="t" r="r" b="b"/>
              <a:pathLst>
                <a:path w="23198" h="14977" extrusionOk="0">
                  <a:moveTo>
                    <a:pt x="14041" y="652"/>
                  </a:moveTo>
                  <a:cubicBezTo>
                    <a:pt x="14203" y="652"/>
                    <a:pt x="14407" y="733"/>
                    <a:pt x="14651" y="936"/>
                  </a:cubicBezTo>
                  <a:cubicBezTo>
                    <a:pt x="15017" y="1181"/>
                    <a:pt x="15384" y="1628"/>
                    <a:pt x="15628" y="1995"/>
                  </a:cubicBezTo>
                  <a:cubicBezTo>
                    <a:pt x="15791" y="2157"/>
                    <a:pt x="15913" y="2320"/>
                    <a:pt x="15953" y="2442"/>
                  </a:cubicBezTo>
                  <a:lnTo>
                    <a:pt x="16075" y="2564"/>
                  </a:lnTo>
                  <a:lnTo>
                    <a:pt x="16075" y="2605"/>
                  </a:lnTo>
                  <a:cubicBezTo>
                    <a:pt x="16165" y="2724"/>
                    <a:pt x="16276" y="2800"/>
                    <a:pt x="16393" y="2800"/>
                  </a:cubicBezTo>
                  <a:cubicBezTo>
                    <a:pt x="16436" y="2800"/>
                    <a:pt x="16479" y="2790"/>
                    <a:pt x="16523" y="2768"/>
                  </a:cubicBezTo>
                  <a:cubicBezTo>
                    <a:pt x="16564" y="2727"/>
                    <a:pt x="17052" y="2524"/>
                    <a:pt x="18232" y="2402"/>
                  </a:cubicBezTo>
                  <a:cubicBezTo>
                    <a:pt x="18354" y="2361"/>
                    <a:pt x="18477" y="2361"/>
                    <a:pt x="18558" y="2361"/>
                  </a:cubicBezTo>
                  <a:cubicBezTo>
                    <a:pt x="19697" y="2361"/>
                    <a:pt x="21203" y="2971"/>
                    <a:pt x="22221" y="3785"/>
                  </a:cubicBezTo>
                  <a:cubicBezTo>
                    <a:pt x="22465" y="3948"/>
                    <a:pt x="22506" y="4152"/>
                    <a:pt x="22506" y="4355"/>
                  </a:cubicBezTo>
                  <a:cubicBezTo>
                    <a:pt x="22546" y="4558"/>
                    <a:pt x="22424" y="4843"/>
                    <a:pt x="22221" y="5047"/>
                  </a:cubicBezTo>
                  <a:cubicBezTo>
                    <a:pt x="22017" y="5250"/>
                    <a:pt x="21773" y="5372"/>
                    <a:pt x="21610" y="5372"/>
                  </a:cubicBezTo>
                  <a:cubicBezTo>
                    <a:pt x="21529" y="5372"/>
                    <a:pt x="21488" y="5332"/>
                    <a:pt x="21407" y="5291"/>
                  </a:cubicBezTo>
                  <a:cubicBezTo>
                    <a:pt x="20837" y="4965"/>
                    <a:pt x="20023" y="4721"/>
                    <a:pt x="19087" y="4721"/>
                  </a:cubicBezTo>
                  <a:cubicBezTo>
                    <a:pt x="18395" y="4721"/>
                    <a:pt x="17622" y="4884"/>
                    <a:pt x="16849" y="5291"/>
                  </a:cubicBezTo>
                  <a:cubicBezTo>
                    <a:pt x="16035" y="5779"/>
                    <a:pt x="14692" y="6878"/>
                    <a:pt x="13552" y="7855"/>
                  </a:cubicBezTo>
                  <a:cubicBezTo>
                    <a:pt x="12372" y="8832"/>
                    <a:pt x="11436" y="9686"/>
                    <a:pt x="11436" y="9686"/>
                  </a:cubicBezTo>
                  <a:cubicBezTo>
                    <a:pt x="11355" y="9768"/>
                    <a:pt x="11314" y="9890"/>
                    <a:pt x="11314" y="10012"/>
                  </a:cubicBezTo>
                  <a:cubicBezTo>
                    <a:pt x="11355" y="10093"/>
                    <a:pt x="11436" y="10215"/>
                    <a:pt x="11558" y="10256"/>
                  </a:cubicBezTo>
                  <a:cubicBezTo>
                    <a:pt x="11558" y="10256"/>
                    <a:pt x="12087" y="10460"/>
                    <a:pt x="12738" y="10663"/>
                  </a:cubicBezTo>
                  <a:cubicBezTo>
                    <a:pt x="13064" y="10744"/>
                    <a:pt x="13389" y="10826"/>
                    <a:pt x="13674" y="10907"/>
                  </a:cubicBezTo>
                  <a:cubicBezTo>
                    <a:pt x="13959" y="10989"/>
                    <a:pt x="14203" y="11070"/>
                    <a:pt x="14407" y="11070"/>
                  </a:cubicBezTo>
                  <a:cubicBezTo>
                    <a:pt x="14529" y="11070"/>
                    <a:pt x="14651" y="11029"/>
                    <a:pt x="14814" y="10989"/>
                  </a:cubicBezTo>
                  <a:cubicBezTo>
                    <a:pt x="15343" y="10867"/>
                    <a:pt x="16320" y="10500"/>
                    <a:pt x="17256" y="10175"/>
                  </a:cubicBezTo>
                  <a:cubicBezTo>
                    <a:pt x="18232" y="9808"/>
                    <a:pt x="19209" y="9442"/>
                    <a:pt x="19779" y="9198"/>
                  </a:cubicBezTo>
                  <a:cubicBezTo>
                    <a:pt x="20104" y="9076"/>
                    <a:pt x="20389" y="8994"/>
                    <a:pt x="20593" y="8994"/>
                  </a:cubicBezTo>
                  <a:cubicBezTo>
                    <a:pt x="20878" y="8994"/>
                    <a:pt x="21040" y="9076"/>
                    <a:pt x="21163" y="9157"/>
                  </a:cubicBezTo>
                  <a:cubicBezTo>
                    <a:pt x="21244" y="9279"/>
                    <a:pt x="21285" y="9401"/>
                    <a:pt x="21325" y="9605"/>
                  </a:cubicBezTo>
                  <a:lnTo>
                    <a:pt x="21285" y="9768"/>
                  </a:lnTo>
                  <a:cubicBezTo>
                    <a:pt x="21285" y="9768"/>
                    <a:pt x="21244" y="9890"/>
                    <a:pt x="21163" y="10012"/>
                  </a:cubicBezTo>
                  <a:cubicBezTo>
                    <a:pt x="20878" y="10460"/>
                    <a:pt x="20064" y="11192"/>
                    <a:pt x="19209" y="11843"/>
                  </a:cubicBezTo>
                  <a:cubicBezTo>
                    <a:pt x="18354" y="12494"/>
                    <a:pt x="17418" y="13105"/>
                    <a:pt x="16849" y="13430"/>
                  </a:cubicBezTo>
                  <a:cubicBezTo>
                    <a:pt x="16767" y="13512"/>
                    <a:pt x="16523" y="13593"/>
                    <a:pt x="16157" y="13675"/>
                  </a:cubicBezTo>
                  <a:cubicBezTo>
                    <a:pt x="14936" y="13919"/>
                    <a:pt x="12657" y="14082"/>
                    <a:pt x="10663" y="14204"/>
                  </a:cubicBezTo>
                  <a:cubicBezTo>
                    <a:pt x="9686" y="14244"/>
                    <a:pt x="8791" y="14285"/>
                    <a:pt x="8139" y="14285"/>
                  </a:cubicBezTo>
                  <a:cubicBezTo>
                    <a:pt x="7739" y="14310"/>
                    <a:pt x="7416" y="14320"/>
                    <a:pt x="7226" y="14323"/>
                  </a:cubicBezTo>
                  <a:lnTo>
                    <a:pt x="7226" y="14323"/>
                  </a:lnTo>
                  <a:cubicBezTo>
                    <a:pt x="7086" y="14220"/>
                    <a:pt x="6707" y="13937"/>
                    <a:pt x="6227" y="13553"/>
                  </a:cubicBezTo>
                  <a:cubicBezTo>
                    <a:pt x="5291" y="12779"/>
                    <a:pt x="3866" y="11599"/>
                    <a:pt x="2686" y="10541"/>
                  </a:cubicBezTo>
                  <a:cubicBezTo>
                    <a:pt x="2116" y="9971"/>
                    <a:pt x="1587" y="9442"/>
                    <a:pt x="1221" y="9035"/>
                  </a:cubicBezTo>
                  <a:cubicBezTo>
                    <a:pt x="1017" y="8791"/>
                    <a:pt x="895" y="8628"/>
                    <a:pt x="814" y="8465"/>
                  </a:cubicBezTo>
                  <a:cubicBezTo>
                    <a:pt x="733" y="8384"/>
                    <a:pt x="733" y="8343"/>
                    <a:pt x="692" y="8262"/>
                  </a:cubicBezTo>
                  <a:lnTo>
                    <a:pt x="692" y="8221"/>
                  </a:lnTo>
                  <a:lnTo>
                    <a:pt x="674" y="8221"/>
                  </a:lnTo>
                  <a:cubicBezTo>
                    <a:pt x="784" y="8048"/>
                    <a:pt x="1093" y="7745"/>
                    <a:pt x="1506" y="7407"/>
                  </a:cubicBezTo>
                  <a:cubicBezTo>
                    <a:pt x="2157" y="6838"/>
                    <a:pt x="3093" y="6186"/>
                    <a:pt x="3988" y="5535"/>
                  </a:cubicBezTo>
                  <a:cubicBezTo>
                    <a:pt x="4884" y="4884"/>
                    <a:pt x="5698" y="4314"/>
                    <a:pt x="6227" y="3907"/>
                  </a:cubicBezTo>
                  <a:cubicBezTo>
                    <a:pt x="7488" y="2890"/>
                    <a:pt x="8628" y="2646"/>
                    <a:pt x="9889" y="1791"/>
                  </a:cubicBezTo>
                  <a:cubicBezTo>
                    <a:pt x="10256" y="1547"/>
                    <a:pt x="10622" y="1465"/>
                    <a:pt x="10948" y="1465"/>
                  </a:cubicBezTo>
                  <a:cubicBezTo>
                    <a:pt x="11232" y="1465"/>
                    <a:pt x="11477" y="1547"/>
                    <a:pt x="11639" y="1588"/>
                  </a:cubicBezTo>
                  <a:cubicBezTo>
                    <a:pt x="11721" y="1628"/>
                    <a:pt x="11802" y="1628"/>
                    <a:pt x="11843" y="1669"/>
                  </a:cubicBezTo>
                  <a:lnTo>
                    <a:pt x="11884" y="1669"/>
                  </a:lnTo>
                  <a:lnTo>
                    <a:pt x="11884" y="1710"/>
                  </a:lnTo>
                  <a:cubicBezTo>
                    <a:pt x="11928" y="1725"/>
                    <a:pt x="11978" y="1734"/>
                    <a:pt x="12030" y="1734"/>
                  </a:cubicBezTo>
                  <a:cubicBezTo>
                    <a:pt x="12119" y="1734"/>
                    <a:pt x="12213" y="1706"/>
                    <a:pt x="12291" y="1628"/>
                  </a:cubicBezTo>
                  <a:cubicBezTo>
                    <a:pt x="12372" y="1547"/>
                    <a:pt x="13105" y="896"/>
                    <a:pt x="13959" y="692"/>
                  </a:cubicBezTo>
                  <a:lnTo>
                    <a:pt x="14041" y="652"/>
                  </a:lnTo>
                  <a:close/>
                  <a:moveTo>
                    <a:pt x="13796" y="0"/>
                  </a:moveTo>
                  <a:cubicBezTo>
                    <a:pt x="12945" y="244"/>
                    <a:pt x="12275" y="760"/>
                    <a:pt x="11974" y="1005"/>
                  </a:cubicBezTo>
                  <a:lnTo>
                    <a:pt x="11974" y="1005"/>
                  </a:lnTo>
                  <a:cubicBezTo>
                    <a:pt x="11756" y="922"/>
                    <a:pt x="11398" y="814"/>
                    <a:pt x="10948" y="814"/>
                  </a:cubicBezTo>
                  <a:cubicBezTo>
                    <a:pt x="10500" y="814"/>
                    <a:pt x="10012" y="896"/>
                    <a:pt x="9482" y="1262"/>
                  </a:cubicBezTo>
                  <a:cubicBezTo>
                    <a:pt x="8384" y="1995"/>
                    <a:pt x="7163" y="2279"/>
                    <a:pt x="5820" y="3378"/>
                  </a:cubicBezTo>
                  <a:cubicBezTo>
                    <a:pt x="5169" y="3867"/>
                    <a:pt x="3866" y="4762"/>
                    <a:pt x="2686" y="5617"/>
                  </a:cubicBezTo>
                  <a:cubicBezTo>
                    <a:pt x="2116" y="6064"/>
                    <a:pt x="1547" y="6512"/>
                    <a:pt x="1058" y="6878"/>
                  </a:cubicBezTo>
                  <a:cubicBezTo>
                    <a:pt x="610" y="7285"/>
                    <a:pt x="244" y="7611"/>
                    <a:pt x="81" y="7936"/>
                  </a:cubicBezTo>
                  <a:cubicBezTo>
                    <a:pt x="41" y="8018"/>
                    <a:pt x="0" y="8099"/>
                    <a:pt x="0" y="8221"/>
                  </a:cubicBezTo>
                  <a:cubicBezTo>
                    <a:pt x="0" y="8343"/>
                    <a:pt x="41" y="8506"/>
                    <a:pt x="122" y="8628"/>
                  </a:cubicBezTo>
                  <a:cubicBezTo>
                    <a:pt x="326" y="9076"/>
                    <a:pt x="855" y="9686"/>
                    <a:pt x="1547" y="10337"/>
                  </a:cubicBezTo>
                  <a:cubicBezTo>
                    <a:pt x="3541" y="12332"/>
                    <a:pt x="6837" y="14896"/>
                    <a:pt x="6837" y="14936"/>
                  </a:cubicBezTo>
                  <a:cubicBezTo>
                    <a:pt x="6919" y="14977"/>
                    <a:pt x="7000" y="14977"/>
                    <a:pt x="7081" y="14977"/>
                  </a:cubicBezTo>
                  <a:cubicBezTo>
                    <a:pt x="7081" y="14977"/>
                    <a:pt x="9238" y="14977"/>
                    <a:pt x="11558" y="14814"/>
                  </a:cubicBezTo>
                  <a:cubicBezTo>
                    <a:pt x="12738" y="14773"/>
                    <a:pt x="13959" y="14651"/>
                    <a:pt x="14977" y="14529"/>
                  </a:cubicBezTo>
                  <a:cubicBezTo>
                    <a:pt x="15465" y="14489"/>
                    <a:pt x="15913" y="14407"/>
                    <a:pt x="16320" y="14326"/>
                  </a:cubicBezTo>
                  <a:cubicBezTo>
                    <a:pt x="16686" y="14244"/>
                    <a:pt x="16971" y="14163"/>
                    <a:pt x="17215" y="14041"/>
                  </a:cubicBezTo>
                  <a:cubicBezTo>
                    <a:pt x="17866" y="13634"/>
                    <a:pt x="19006" y="12861"/>
                    <a:pt x="19982" y="12087"/>
                  </a:cubicBezTo>
                  <a:cubicBezTo>
                    <a:pt x="20471" y="11680"/>
                    <a:pt x="20918" y="11274"/>
                    <a:pt x="21285" y="10907"/>
                  </a:cubicBezTo>
                  <a:cubicBezTo>
                    <a:pt x="21447" y="10744"/>
                    <a:pt x="21610" y="10541"/>
                    <a:pt x="21732" y="10378"/>
                  </a:cubicBezTo>
                  <a:cubicBezTo>
                    <a:pt x="21854" y="10215"/>
                    <a:pt x="21936" y="10053"/>
                    <a:pt x="21976" y="9849"/>
                  </a:cubicBezTo>
                  <a:cubicBezTo>
                    <a:pt x="21976" y="9768"/>
                    <a:pt x="21976" y="9686"/>
                    <a:pt x="21976" y="9605"/>
                  </a:cubicBezTo>
                  <a:cubicBezTo>
                    <a:pt x="21976" y="9239"/>
                    <a:pt x="21854" y="8913"/>
                    <a:pt x="21610" y="8669"/>
                  </a:cubicBezTo>
                  <a:cubicBezTo>
                    <a:pt x="21366" y="8425"/>
                    <a:pt x="21000" y="8343"/>
                    <a:pt x="20593" y="8343"/>
                  </a:cubicBezTo>
                  <a:cubicBezTo>
                    <a:pt x="20267" y="8343"/>
                    <a:pt x="19942" y="8425"/>
                    <a:pt x="19535" y="8547"/>
                  </a:cubicBezTo>
                  <a:cubicBezTo>
                    <a:pt x="18883" y="8832"/>
                    <a:pt x="17703" y="9279"/>
                    <a:pt x="16645" y="9686"/>
                  </a:cubicBezTo>
                  <a:cubicBezTo>
                    <a:pt x="16075" y="9890"/>
                    <a:pt x="15587" y="10053"/>
                    <a:pt x="15180" y="10175"/>
                  </a:cubicBezTo>
                  <a:cubicBezTo>
                    <a:pt x="14977" y="10256"/>
                    <a:pt x="14773" y="10297"/>
                    <a:pt x="14651" y="10337"/>
                  </a:cubicBezTo>
                  <a:cubicBezTo>
                    <a:pt x="14529" y="10378"/>
                    <a:pt x="14407" y="10378"/>
                    <a:pt x="14407" y="10378"/>
                  </a:cubicBezTo>
                  <a:cubicBezTo>
                    <a:pt x="14366" y="10378"/>
                    <a:pt x="14122" y="10337"/>
                    <a:pt x="13837" y="10256"/>
                  </a:cubicBezTo>
                  <a:cubicBezTo>
                    <a:pt x="13430" y="10175"/>
                    <a:pt x="12901" y="10012"/>
                    <a:pt x="12494" y="9849"/>
                  </a:cubicBezTo>
                  <a:cubicBezTo>
                    <a:pt x="12435" y="9831"/>
                    <a:pt x="12378" y="9814"/>
                    <a:pt x="12323" y="9796"/>
                  </a:cubicBezTo>
                  <a:lnTo>
                    <a:pt x="12323" y="9796"/>
                  </a:lnTo>
                  <a:cubicBezTo>
                    <a:pt x="12376" y="9750"/>
                    <a:pt x="12434" y="9699"/>
                    <a:pt x="12494" y="9646"/>
                  </a:cubicBezTo>
                  <a:cubicBezTo>
                    <a:pt x="13064" y="9117"/>
                    <a:pt x="13959" y="8384"/>
                    <a:pt x="14854" y="7651"/>
                  </a:cubicBezTo>
                  <a:cubicBezTo>
                    <a:pt x="15750" y="6919"/>
                    <a:pt x="16645" y="6227"/>
                    <a:pt x="17215" y="5901"/>
                  </a:cubicBezTo>
                  <a:cubicBezTo>
                    <a:pt x="17825" y="5535"/>
                    <a:pt x="18477" y="5372"/>
                    <a:pt x="19087" y="5372"/>
                  </a:cubicBezTo>
                  <a:cubicBezTo>
                    <a:pt x="19860" y="5372"/>
                    <a:pt x="20593" y="5617"/>
                    <a:pt x="21081" y="5901"/>
                  </a:cubicBezTo>
                  <a:cubicBezTo>
                    <a:pt x="21244" y="5983"/>
                    <a:pt x="21447" y="6024"/>
                    <a:pt x="21610" y="6024"/>
                  </a:cubicBezTo>
                  <a:cubicBezTo>
                    <a:pt x="22058" y="6024"/>
                    <a:pt x="22424" y="5820"/>
                    <a:pt x="22709" y="5495"/>
                  </a:cubicBezTo>
                  <a:cubicBezTo>
                    <a:pt x="22994" y="5210"/>
                    <a:pt x="23197" y="4803"/>
                    <a:pt x="23197" y="4355"/>
                  </a:cubicBezTo>
                  <a:cubicBezTo>
                    <a:pt x="23197" y="3948"/>
                    <a:pt x="23035" y="3541"/>
                    <a:pt x="22628" y="3215"/>
                  </a:cubicBezTo>
                  <a:cubicBezTo>
                    <a:pt x="21488" y="2361"/>
                    <a:pt x="19942" y="1710"/>
                    <a:pt x="18558" y="1710"/>
                  </a:cubicBezTo>
                  <a:lnTo>
                    <a:pt x="18192" y="1710"/>
                  </a:lnTo>
                  <a:cubicBezTo>
                    <a:pt x="17337" y="1787"/>
                    <a:pt x="16796" y="1931"/>
                    <a:pt x="16504" y="2036"/>
                  </a:cubicBezTo>
                  <a:lnTo>
                    <a:pt x="16504" y="2036"/>
                  </a:lnTo>
                  <a:cubicBezTo>
                    <a:pt x="16359" y="1821"/>
                    <a:pt x="16137" y="1493"/>
                    <a:pt x="15872" y="1181"/>
                  </a:cubicBezTo>
                  <a:cubicBezTo>
                    <a:pt x="15628" y="896"/>
                    <a:pt x="15343" y="611"/>
                    <a:pt x="15058" y="367"/>
                  </a:cubicBezTo>
                  <a:cubicBezTo>
                    <a:pt x="14773" y="163"/>
                    <a:pt x="14448" y="0"/>
                    <a:pt x="140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35"/>
            <p:cNvSpPr/>
            <p:nvPr/>
          </p:nvSpPr>
          <p:spPr>
            <a:xfrm>
              <a:off x="3444725" y="4365825"/>
              <a:ext cx="110925" cy="69225"/>
            </a:xfrm>
            <a:custGeom>
              <a:avLst/>
              <a:gdLst/>
              <a:ahLst/>
              <a:cxnLst/>
              <a:rect l="l" t="t" r="r" b="b"/>
              <a:pathLst>
                <a:path w="4437" h="2769" extrusionOk="0">
                  <a:moveTo>
                    <a:pt x="4038" y="1"/>
                  </a:moveTo>
                  <a:cubicBezTo>
                    <a:pt x="3980" y="1"/>
                    <a:pt x="3921" y="14"/>
                    <a:pt x="3866" y="41"/>
                  </a:cubicBezTo>
                  <a:lnTo>
                    <a:pt x="204" y="2158"/>
                  </a:lnTo>
                  <a:cubicBezTo>
                    <a:pt x="41" y="2239"/>
                    <a:pt x="0" y="2442"/>
                    <a:pt x="82" y="2605"/>
                  </a:cubicBezTo>
                  <a:cubicBezTo>
                    <a:pt x="136" y="2714"/>
                    <a:pt x="244" y="2768"/>
                    <a:pt x="359" y="2768"/>
                  </a:cubicBezTo>
                  <a:cubicBezTo>
                    <a:pt x="416" y="2768"/>
                    <a:pt x="475" y="2754"/>
                    <a:pt x="529" y="2727"/>
                  </a:cubicBezTo>
                  <a:lnTo>
                    <a:pt x="4233" y="611"/>
                  </a:lnTo>
                  <a:cubicBezTo>
                    <a:pt x="4396" y="530"/>
                    <a:pt x="4436" y="326"/>
                    <a:pt x="4355" y="163"/>
                  </a:cubicBezTo>
                  <a:cubicBezTo>
                    <a:pt x="4273" y="55"/>
                    <a:pt x="4156" y="1"/>
                    <a:pt x="40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35"/>
            <p:cNvSpPr/>
            <p:nvPr/>
          </p:nvSpPr>
          <p:spPr>
            <a:xfrm>
              <a:off x="3362300" y="4339625"/>
              <a:ext cx="85500" cy="62600"/>
            </a:xfrm>
            <a:custGeom>
              <a:avLst/>
              <a:gdLst/>
              <a:ahLst/>
              <a:cxnLst/>
              <a:rect l="l" t="t" r="r" b="b"/>
              <a:pathLst>
                <a:path w="3420" h="2504" extrusionOk="0">
                  <a:moveTo>
                    <a:pt x="3013" y="1"/>
                  </a:moveTo>
                  <a:cubicBezTo>
                    <a:pt x="2944" y="1"/>
                    <a:pt x="2873" y="24"/>
                    <a:pt x="2809" y="72"/>
                  </a:cubicBezTo>
                  <a:lnTo>
                    <a:pt x="204" y="1903"/>
                  </a:lnTo>
                  <a:cubicBezTo>
                    <a:pt x="41" y="1985"/>
                    <a:pt x="1" y="2188"/>
                    <a:pt x="123" y="2351"/>
                  </a:cubicBezTo>
                  <a:cubicBezTo>
                    <a:pt x="172" y="2450"/>
                    <a:pt x="281" y="2503"/>
                    <a:pt x="387" y="2503"/>
                  </a:cubicBezTo>
                  <a:cubicBezTo>
                    <a:pt x="455" y="2503"/>
                    <a:pt x="522" y="2481"/>
                    <a:pt x="571" y="2432"/>
                  </a:cubicBezTo>
                  <a:lnTo>
                    <a:pt x="3216" y="601"/>
                  </a:lnTo>
                  <a:cubicBezTo>
                    <a:pt x="3379" y="520"/>
                    <a:pt x="3419" y="275"/>
                    <a:pt x="3297" y="153"/>
                  </a:cubicBezTo>
                  <a:cubicBezTo>
                    <a:pt x="3223" y="55"/>
                    <a:pt x="3120" y="1"/>
                    <a:pt x="3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35"/>
            <p:cNvSpPr/>
            <p:nvPr/>
          </p:nvSpPr>
          <p:spPr>
            <a:xfrm>
              <a:off x="2535150" y="3264975"/>
              <a:ext cx="1519025" cy="2054400"/>
            </a:xfrm>
            <a:custGeom>
              <a:avLst/>
              <a:gdLst/>
              <a:ahLst/>
              <a:cxnLst/>
              <a:rect l="l" t="t" r="r" b="b"/>
              <a:pathLst>
                <a:path w="60761" h="82176" extrusionOk="0">
                  <a:moveTo>
                    <a:pt x="12494" y="0"/>
                  </a:moveTo>
                  <a:lnTo>
                    <a:pt x="6064" y="11680"/>
                  </a:lnTo>
                  <a:cubicBezTo>
                    <a:pt x="6064" y="11680"/>
                    <a:pt x="2360" y="16686"/>
                    <a:pt x="1180" y="20593"/>
                  </a:cubicBezTo>
                  <a:cubicBezTo>
                    <a:pt x="0" y="24541"/>
                    <a:pt x="1465" y="30198"/>
                    <a:pt x="1831" y="31500"/>
                  </a:cubicBezTo>
                  <a:cubicBezTo>
                    <a:pt x="2238" y="32802"/>
                    <a:pt x="23238" y="74151"/>
                    <a:pt x="25476" y="78220"/>
                  </a:cubicBezTo>
                  <a:cubicBezTo>
                    <a:pt x="27137" y="81239"/>
                    <a:pt x="28931" y="82175"/>
                    <a:pt x="30495" y="82175"/>
                  </a:cubicBezTo>
                  <a:cubicBezTo>
                    <a:pt x="31039" y="82175"/>
                    <a:pt x="31556" y="82062"/>
                    <a:pt x="32029" y="81883"/>
                  </a:cubicBezTo>
                  <a:cubicBezTo>
                    <a:pt x="33860" y="81232"/>
                    <a:pt x="54982" y="66133"/>
                    <a:pt x="55796" y="65360"/>
                  </a:cubicBezTo>
                  <a:cubicBezTo>
                    <a:pt x="56569" y="64587"/>
                    <a:pt x="60110" y="61575"/>
                    <a:pt x="60110" y="61575"/>
                  </a:cubicBezTo>
                  <a:cubicBezTo>
                    <a:pt x="60110" y="61575"/>
                    <a:pt x="60761" y="57343"/>
                    <a:pt x="57871" y="55145"/>
                  </a:cubicBezTo>
                  <a:cubicBezTo>
                    <a:pt x="56465" y="54056"/>
                    <a:pt x="55406" y="53776"/>
                    <a:pt x="54689" y="53776"/>
                  </a:cubicBezTo>
                  <a:cubicBezTo>
                    <a:pt x="53933" y="53776"/>
                    <a:pt x="53557" y="54087"/>
                    <a:pt x="53557" y="54087"/>
                  </a:cubicBezTo>
                  <a:lnTo>
                    <a:pt x="35203" y="59052"/>
                  </a:lnTo>
                  <a:cubicBezTo>
                    <a:pt x="35203" y="59052"/>
                    <a:pt x="24825" y="23360"/>
                    <a:pt x="23645" y="16523"/>
                  </a:cubicBezTo>
                  <a:cubicBezTo>
                    <a:pt x="22465" y="9727"/>
                    <a:pt x="24296" y="10093"/>
                    <a:pt x="20633" y="6430"/>
                  </a:cubicBezTo>
                  <a:cubicBezTo>
                    <a:pt x="16930" y="2768"/>
                    <a:pt x="12494" y="0"/>
                    <a:pt x="124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35"/>
            <p:cNvSpPr/>
            <p:nvPr/>
          </p:nvSpPr>
          <p:spPr>
            <a:xfrm>
              <a:off x="2553450" y="3316850"/>
              <a:ext cx="1490550" cy="2002325"/>
            </a:xfrm>
            <a:custGeom>
              <a:avLst/>
              <a:gdLst/>
              <a:ahLst/>
              <a:cxnLst/>
              <a:rect l="l" t="t" r="r" b="b"/>
              <a:pathLst>
                <a:path w="59622" h="80093" extrusionOk="0">
                  <a:moveTo>
                    <a:pt x="10623" y="1"/>
                  </a:moveTo>
                  <a:lnTo>
                    <a:pt x="5332" y="9605"/>
                  </a:lnTo>
                  <a:cubicBezTo>
                    <a:pt x="5332" y="9605"/>
                    <a:pt x="1628" y="14611"/>
                    <a:pt x="448" y="18518"/>
                  </a:cubicBezTo>
                  <a:cubicBezTo>
                    <a:pt x="123" y="19658"/>
                    <a:pt x="1" y="20878"/>
                    <a:pt x="1" y="22099"/>
                  </a:cubicBezTo>
                  <a:cubicBezTo>
                    <a:pt x="1" y="25314"/>
                    <a:pt x="815" y="28489"/>
                    <a:pt x="1099" y="29425"/>
                  </a:cubicBezTo>
                  <a:cubicBezTo>
                    <a:pt x="1222" y="29750"/>
                    <a:pt x="2442" y="32233"/>
                    <a:pt x="4274" y="35936"/>
                  </a:cubicBezTo>
                  <a:cubicBezTo>
                    <a:pt x="4477" y="36303"/>
                    <a:pt x="4640" y="36710"/>
                    <a:pt x="4844" y="37076"/>
                  </a:cubicBezTo>
                  <a:cubicBezTo>
                    <a:pt x="5088" y="37524"/>
                    <a:pt x="5291" y="38012"/>
                    <a:pt x="5535" y="38460"/>
                  </a:cubicBezTo>
                  <a:cubicBezTo>
                    <a:pt x="5576" y="38582"/>
                    <a:pt x="5658" y="38663"/>
                    <a:pt x="5698" y="38785"/>
                  </a:cubicBezTo>
                  <a:cubicBezTo>
                    <a:pt x="7977" y="43384"/>
                    <a:pt x="10907" y="49082"/>
                    <a:pt x="13716" y="54698"/>
                  </a:cubicBezTo>
                  <a:lnTo>
                    <a:pt x="13878" y="54576"/>
                  </a:lnTo>
                  <a:cubicBezTo>
                    <a:pt x="13878" y="54576"/>
                    <a:pt x="14163" y="55308"/>
                    <a:pt x="14652" y="56489"/>
                  </a:cubicBezTo>
                  <a:cubicBezTo>
                    <a:pt x="19291" y="65645"/>
                    <a:pt x="23605" y="74029"/>
                    <a:pt x="24663" y="76023"/>
                  </a:cubicBezTo>
                  <a:cubicBezTo>
                    <a:pt x="26006" y="77855"/>
                    <a:pt x="27308" y="79279"/>
                    <a:pt x="28448" y="79889"/>
                  </a:cubicBezTo>
                  <a:cubicBezTo>
                    <a:pt x="28936" y="80052"/>
                    <a:pt x="29343" y="80093"/>
                    <a:pt x="29791" y="80093"/>
                  </a:cubicBezTo>
                  <a:cubicBezTo>
                    <a:pt x="29994" y="80093"/>
                    <a:pt x="30198" y="80093"/>
                    <a:pt x="30361" y="80052"/>
                  </a:cubicBezTo>
                  <a:cubicBezTo>
                    <a:pt x="30401" y="80052"/>
                    <a:pt x="30442" y="80052"/>
                    <a:pt x="30442" y="80012"/>
                  </a:cubicBezTo>
                  <a:cubicBezTo>
                    <a:pt x="35814" y="76634"/>
                    <a:pt x="54372" y="63977"/>
                    <a:pt x="55064" y="63285"/>
                  </a:cubicBezTo>
                  <a:cubicBezTo>
                    <a:pt x="55308" y="63041"/>
                    <a:pt x="55878" y="62512"/>
                    <a:pt x="56529" y="61942"/>
                  </a:cubicBezTo>
                  <a:cubicBezTo>
                    <a:pt x="56773" y="61738"/>
                    <a:pt x="57058" y="61494"/>
                    <a:pt x="57302" y="61250"/>
                  </a:cubicBezTo>
                  <a:cubicBezTo>
                    <a:pt x="57750" y="60884"/>
                    <a:pt x="58157" y="60558"/>
                    <a:pt x="58482" y="60273"/>
                  </a:cubicBezTo>
                  <a:cubicBezTo>
                    <a:pt x="58849" y="59948"/>
                    <a:pt x="59133" y="59704"/>
                    <a:pt x="59296" y="59582"/>
                  </a:cubicBezTo>
                  <a:cubicBezTo>
                    <a:pt x="59337" y="59500"/>
                    <a:pt x="59378" y="59500"/>
                    <a:pt x="59378" y="59500"/>
                  </a:cubicBezTo>
                  <a:cubicBezTo>
                    <a:pt x="59378" y="59459"/>
                    <a:pt x="59622" y="58035"/>
                    <a:pt x="59215" y="56407"/>
                  </a:cubicBezTo>
                  <a:cubicBezTo>
                    <a:pt x="51849" y="59337"/>
                    <a:pt x="36709" y="65401"/>
                    <a:pt x="35814" y="66297"/>
                  </a:cubicBezTo>
                  <a:cubicBezTo>
                    <a:pt x="35570" y="66541"/>
                    <a:pt x="35407" y="66622"/>
                    <a:pt x="35285" y="66622"/>
                  </a:cubicBezTo>
                  <a:cubicBezTo>
                    <a:pt x="34837" y="66622"/>
                    <a:pt x="35244" y="64954"/>
                    <a:pt x="35244" y="63081"/>
                  </a:cubicBezTo>
                  <a:cubicBezTo>
                    <a:pt x="35244" y="62715"/>
                    <a:pt x="35163" y="62552"/>
                    <a:pt x="35000" y="62552"/>
                  </a:cubicBezTo>
                  <a:cubicBezTo>
                    <a:pt x="34227" y="62552"/>
                    <a:pt x="31622" y="67395"/>
                    <a:pt x="31134" y="68616"/>
                  </a:cubicBezTo>
                  <a:cubicBezTo>
                    <a:pt x="31052" y="68779"/>
                    <a:pt x="30971" y="68861"/>
                    <a:pt x="30890" y="68861"/>
                  </a:cubicBezTo>
                  <a:cubicBezTo>
                    <a:pt x="30239" y="68861"/>
                    <a:pt x="29180" y="64221"/>
                    <a:pt x="28773" y="62186"/>
                  </a:cubicBezTo>
                  <a:cubicBezTo>
                    <a:pt x="28366" y="59907"/>
                    <a:pt x="21489" y="42285"/>
                    <a:pt x="19413" y="34105"/>
                  </a:cubicBezTo>
                  <a:cubicBezTo>
                    <a:pt x="17378" y="25884"/>
                    <a:pt x="13756" y="6105"/>
                    <a:pt x="11518" y="1629"/>
                  </a:cubicBezTo>
                  <a:cubicBezTo>
                    <a:pt x="11274" y="1100"/>
                    <a:pt x="10948" y="571"/>
                    <a:pt x="10623" y="1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35"/>
            <p:cNvSpPr/>
            <p:nvPr/>
          </p:nvSpPr>
          <p:spPr>
            <a:xfrm>
              <a:off x="2545325" y="3256325"/>
              <a:ext cx="1502750" cy="2072025"/>
            </a:xfrm>
            <a:custGeom>
              <a:avLst/>
              <a:gdLst/>
              <a:ahLst/>
              <a:cxnLst/>
              <a:rect l="l" t="t" r="r" b="b"/>
              <a:pathLst>
                <a:path w="60110" h="82881" extrusionOk="0">
                  <a:moveTo>
                    <a:pt x="12072" y="1"/>
                  </a:moveTo>
                  <a:cubicBezTo>
                    <a:pt x="11960" y="1"/>
                    <a:pt x="11855" y="63"/>
                    <a:pt x="11802" y="143"/>
                  </a:cubicBezTo>
                  <a:cubicBezTo>
                    <a:pt x="11680" y="306"/>
                    <a:pt x="11721" y="509"/>
                    <a:pt x="11884" y="631"/>
                  </a:cubicBezTo>
                  <a:cubicBezTo>
                    <a:pt x="11884" y="631"/>
                    <a:pt x="11965" y="672"/>
                    <a:pt x="12087" y="753"/>
                  </a:cubicBezTo>
                  <a:cubicBezTo>
                    <a:pt x="12982" y="1323"/>
                    <a:pt x="16767" y="3846"/>
                    <a:pt x="19982" y="7021"/>
                  </a:cubicBezTo>
                  <a:cubicBezTo>
                    <a:pt x="20878" y="7916"/>
                    <a:pt x="21447" y="8567"/>
                    <a:pt x="21773" y="9137"/>
                  </a:cubicBezTo>
                  <a:cubicBezTo>
                    <a:pt x="22017" y="9544"/>
                    <a:pt x="22180" y="9910"/>
                    <a:pt x="22261" y="10276"/>
                  </a:cubicBezTo>
                  <a:cubicBezTo>
                    <a:pt x="22506" y="11457"/>
                    <a:pt x="22221" y="13084"/>
                    <a:pt x="22912" y="16951"/>
                  </a:cubicBezTo>
                  <a:cubicBezTo>
                    <a:pt x="23197" y="18660"/>
                    <a:pt x="24052" y="22201"/>
                    <a:pt x="25192" y="26515"/>
                  </a:cubicBezTo>
                  <a:cubicBezTo>
                    <a:pt x="28610" y="39416"/>
                    <a:pt x="34470" y="59520"/>
                    <a:pt x="34470" y="59520"/>
                  </a:cubicBezTo>
                  <a:cubicBezTo>
                    <a:pt x="34502" y="59647"/>
                    <a:pt x="34608" y="59749"/>
                    <a:pt x="34750" y="59749"/>
                  </a:cubicBezTo>
                  <a:cubicBezTo>
                    <a:pt x="34790" y="59749"/>
                    <a:pt x="34833" y="59741"/>
                    <a:pt x="34877" y="59723"/>
                  </a:cubicBezTo>
                  <a:lnTo>
                    <a:pt x="53232" y="54758"/>
                  </a:lnTo>
                  <a:lnTo>
                    <a:pt x="53354" y="54677"/>
                  </a:lnTo>
                  <a:cubicBezTo>
                    <a:pt x="53395" y="54677"/>
                    <a:pt x="53720" y="54433"/>
                    <a:pt x="54290" y="54433"/>
                  </a:cubicBezTo>
                  <a:cubicBezTo>
                    <a:pt x="54941" y="54433"/>
                    <a:pt x="55918" y="54677"/>
                    <a:pt x="57261" y="55735"/>
                  </a:cubicBezTo>
                  <a:cubicBezTo>
                    <a:pt x="58197" y="56468"/>
                    <a:pt x="58726" y="57404"/>
                    <a:pt x="59051" y="58340"/>
                  </a:cubicBezTo>
                  <a:cubicBezTo>
                    <a:pt x="59377" y="59276"/>
                    <a:pt x="59418" y="60212"/>
                    <a:pt x="59418" y="60863"/>
                  </a:cubicBezTo>
                  <a:cubicBezTo>
                    <a:pt x="59418" y="61148"/>
                    <a:pt x="59418" y="61433"/>
                    <a:pt x="59418" y="61596"/>
                  </a:cubicBezTo>
                  <a:cubicBezTo>
                    <a:pt x="59418" y="61642"/>
                    <a:pt x="59404" y="61689"/>
                    <a:pt x="59393" y="61728"/>
                  </a:cubicBezTo>
                  <a:lnTo>
                    <a:pt x="59393" y="61728"/>
                  </a:lnTo>
                  <a:cubicBezTo>
                    <a:pt x="59128" y="61957"/>
                    <a:pt x="58403" y="62585"/>
                    <a:pt x="57627" y="63264"/>
                  </a:cubicBezTo>
                  <a:cubicBezTo>
                    <a:pt x="56650" y="64119"/>
                    <a:pt x="55552" y="65055"/>
                    <a:pt x="55145" y="65462"/>
                  </a:cubicBezTo>
                  <a:cubicBezTo>
                    <a:pt x="55104" y="65502"/>
                    <a:pt x="54982" y="65584"/>
                    <a:pt x="54778" y="65747"/>
                  </a:cubicBezTo>
                  <a:cubicBezTo>
                    <a:pt x="53313" y="66886"/>
                    <a:pt x="47901" y="70793"/>
                    <a:pt x="42651" y="74497"/>
                  </a:cubicBezTo>
                  <a:cubicBezTo>
                    <a:pt x="40005" y="76328"/>
                    <a:pt x="37441" y="78119"/>
                    <a:pt x="35406" y="79502"/>
                  </a:cubicBezTo>
                  <a:cubicBezTo>
                    <a:pt x="34389" y="80194"/>
                    <a:pt x="33494" y="80764"/>
                    <a:pt x="32843" y="81171"/>
                  </a:cubicBezTo>
                  <a:cubicBezTo>
                    <a:pt x="32476" y="81374"/>
                    <a:pt x="32191" y="81578"/>
                    <a:pt x="31988" y="81700"/>
                  </a:cubicBezTo>
                  <a:cubicBezTo>
                    <a:pt x="31744" y="81822"/>
                    <a:pt x="31581" y="81903"/>
                    <a:pt x="31500" y="81944"/>
                  </a:cubicBezTo>
                  <a:cubicBezTo>
                    <a:pt x="31093" y="82066"/>
                    <a:pt x="30604" y="82188"/>
                    <a:pt x="30116" y="82188"/>
                  </a:cubicBezTo>
                  <a:cubicBezTo>
                    <a:pt x="29383" y="82188"/>
                    <a:pt x="28610" y="81985"/>
                    <a:pt x="27796" y="81415"/>
                  </a:cubicBezTo>
                  <a:cubicBezTo>
                    <a:pt x="27023" y="80845"/>
                    <a:pt x="26168" y="79909"/>
                    <a:pt x="25354" y="78404"/>
                  </a:cubicBezTo>
                  <a:cubicBezTo>
                    <a:pt x="24255" y="76369"/>
                    <a:pt x="18436" y="65014"/>
                    <a:pt x="12860" y="54026"/>
                  </a:cubicBezTo>
                  <a:cubicBezTo>
                    <a:pt x="10093" y="48532"/>
                    <a:pt x="7366" y="43119"/>
                    <a:pt x="5291" y="38968"/>
                  </a:cubicBezTo>
                  <a:cubicBezTo>
                    <a:pt x="4273" y="36933"/>
                    <a:pt x="3378" y="35183"/>
                    <a:pt x="2767" y="33921"/>
                  </a:cubicBezTo>
                  <a:cubicBezTo>
                    <a:pt x="2483" y="33270"/>
                    <a:pt x="2238" y="32782"/>
                    <a:pt x="2035" y="32416"/>
                  </a:cubicBezTo>
                  <a:cubicBezTo>
                    <a:pt x="1953" y="32212"/>
                    <a:pt x="1913" y="32049"/>
                    <a:pt x="1831" y="31968"/>
                  </a:cubicBezTo>
                  <a:cubicBezTo>
                    <a:pt x="1791" y="31846"/>
                    <a:pt x="1750" y="31765"/>
                    <a:pt x="1750" y="31765"/>
                  </a:cubicBezTo>
                  <a:cubicBezTo>
                    <a:pt x="1506" y="30828"/>
                    <a:pt x="651" y="27654"/>
                    <a:pt x="651" y="24520"/>
                  </a:cubicBezTo>
                  <a:cubicBezTo>
                    <a:pt x="651" y="23299"/>
                    <a:pt x="773" y="22119"/>
                    <a:pt x="1099" y="21061"/>
                  </a:cubicBezTo>
                  <a:cubicBezTo>
                    <a:pt x="1669" y="19148"/>
                    <a:pt x="2890" y="16910"/>
                    <a:pt x="3948" y="15201"/>
                  </a:cubicBezTo>
                  <a:cubicBezTo>
                    <a:pt x="4477" y="14346"/>
                    <a:pt x="4965" y="13573"/>
                    <a:pt x="5331" y="13044"/>
                  </a:cubicBezTo>
                  <a:cubicBezTo>
                    <a:pt x="5494" y="12800"/>
                    <a:pt x="5657" y="12596"/>
                    <a:pt x="5779" y="12433"/>
                  </a:cubicBezTo>
                  <a:cubicBezTo>
                    <a:pt x="5860" y="12311"/>
                    <a:pt x="5901" y="12230"/>
                    <a:pt x="5901" y="12230"/>
                  </a:cubicBezTo>
                  <a:cubicBezTo>
                    <a:pt x="6023" y="12067"/>
                    <a:pt x="5983" y="11864"/>
                    <a:pt x="5860" y="11741"/>
                  </a:cubicBezTo>
                  <a:cubicBezTo>
                    <a:pt x="5793" y="11708"/>
                    <a:pt x="5719" y="11688"/>
                    <a:pt x="5646" y="11688"/>
                  </a:cubicBezTo>
                  <a:cubicBezTo>
                    <a:pt x="5543" y="11688"/>
                    <a:pt x="5444" y="11728"/>
                    <a:pt x="5372" y="11823"/>
                  </a:cubicBezTo>
                  <a:cubicBezTo>
                    <a:pt x="5372" y="11823"/>
                    <a:pt x="1669" y="16829"/>
                    <a:pt x="448" y="20858"/>
                  </a:cubicBezTo>
                  <a:cubicBezTo>
                    <a:pt x="122" y="21997"/>
                    <a:pt x="0" y="23259"/>
                    <a:pt x="0" y="24520"/>
                  </a:cubicBezTo>
                  <a:cubicBezTo>
                    <a:pt x="0" y="27776"/>
                    <a:pt x="814" y="30991"/>
                    <a:pt x="1099" y="31927"/>
                  </a:cubicBezTo>
                  <a:cubicBezTo>
                    <a:pt x="1140" y="32009"/>
                    <a:pt x="1180" y="32090"/>
                    <a:pt x="1221" y="32212"/>
                  </a:cubicBezTo>
                  <a:cubicBezTo>
                    <a:pt x="1628" y="33148"/>
                    <a:pt x="3174" y="36241"/>
                    <a:pt x="5291" y="40474"/>
                  </a:cubicBezTo>
                  <a:cubicBezTo>
                    <a:pt x="11599" y="53131"/>
                    <a:pt x="23157" y="75758"/>
                    <a:pt x="24785" y="78729"/>
                  </a:cubicBezTo>
                  <a:cubicBezTo>
                    <a:pt x="25598" y="80276"/>
                    <a:pt x="26494" y="81293"/>
                    <a:pt x="27430" y="81944"/>
                  </a:cubicBezTo>
                  <a:cubicBezTo>
                    <a:pt x="28325" y="82595"/>
                    <a:pt x="29261" y="82880"/>
                    <a:pt x="30116" y="82880"/>
                  </a:cubicBezTo>
                  <a:cubicBezTo>
                    <a:pt x="30686" y="82880"/>
                    <a:pt x="31255" y="82758"/>
                    <a:pt x="31744" y="82555"/>
                  </a:cubicBezTo>
                  <a:cubicBezTo>
                    <a:pt x="31907" y="82514"/>
                    <a:pt x="32110" y="82392"/>
                    <a:pt x="32354" y="82270"/>
                  </a:cubicBezTo>
                  <a:cubicBezTo>
                    <a:pt x="33331" y="81700"/>
                    <a:pt x="35203" y="80438"/>
                    <a:pt x="37523" y="78892"/>
                  </a:cubicBezTo>
                  <a:cubicBezTo>
                    <a:pt x="40982" y="76531"/>
                    <a:pt x="45337" y="73438"/>
                    <a:pt x="48918" y="70875"/>
                  </a:cubicBezTo>
                  <a:cubicBezTo>
                    <a:pt x="50709" y="69572"/>
                    <a:pt x="52296" y="68433"/>
                    <a:pt x="53517" y="67578"/>
                  </a:cubicBezTo>
                  <a:cubicBezTo>
                    <a:pt x="54086" y="67130"/>
                    <a:pt x="54575" y="66764"/>
                    <a:pt x="54941" y="66520"/>
                  </a:cubicBezTo>
                  <a:cubicBezTo>
                    <a:pt x="55104" y="66357"/>
                    <a:pt x="55267" y="66235"/>
                    <a:pt x="55389" y="66154"/>
                  </a:cubicBezTo>
                  <a:cubicBezTo>
                    <a:pt x="55470" y="66072"/>
                    <a:pt x="55552" y="65991"/>
                    <a:pt x="55633" y="65950"/>
                  </a:cubicBezTo>
                  <a:cubicBezTo>
                    <a:pt x="55999" y="65584"/>
                    <a:pt x="57098" y="64607"/>
                    <a:pt x="58075" y="63753"/>
                  </a:cubicBezTo>
                  <a:cubicBezTo>
                    <a:pt x="59051" y="62898"/>
                    <a:pt x="59947" y="62165"/>
                    <a:pt x="59947" y="62165"/>
                  </a:cubicBezTo>
                  <a:cubicBezTo>
                    <a:pt x="59988" y="62125"/>
                    <a:pt x="60028" y="62043"/>
                    <a:pt x="60028" y="61962"/>
                  </a:cubicBezTo>
                  <a:cubicBezTo>
                    <a:pt x="60069" y="61962"/>
                    <a:pt x="60110" y="61514"/>
                    <a:pt x="60110" y="60863"/>
                  </a:cubicBezTo>
                  <a:cubicBezTo>
                    <a:pt x="60110" y="60130"/>
                    <a:pt x="60028" y="59154"/>
                    <a:pt x="59703" y="58096"/>
                  </a:cubicBezTo>
                  <a:cubicBezTo>
                    <a:pt x="59336" y="57078"/>
                    <a:pt x="58726" y="56020"/>
                    <a:pt x="57708" y="55206"/>
                  </a:cubicBezTo>
                  <a:cubicBezTo>
                    <a:pt x="56243" y="54107"/>
                    <a:pt x="55104" y="53782"/>
                    <a:pt x="54290" y="53782"/>
                  </a:cubicBezTo>
                  <a:cubicBezTo>
                    <a:pt x="53490" y="53782"/>
                    <a:pt x="53047" y="54067"/>
                    <a:pt x="52960" y="54137"/>
                  </a:cubicBezTo>
                  <a:lnTo>
                    <a:pt x="52960" y="54137"/>
                  </a:lnTo>
                  <a:lnTo>
                    <a:pt x="35024" y="58978"/>
                  </a:lnTo>
                  <a:lnTo>
                    <a:pt x="35024" y="58978"/>
                  </a:lnTo>
                  <a:cubicBezTo>
                    <a:pt x="34948" y="58714"/>
                    <a:pt x="34829" y="58302"/>
                    <a:pt x="34674" y="57770"/>
                  </a:cubicBezTo>
                  <a:cubicBezTo>
                    <a:pt x="33657" y="54311"/>
                    <a:pt x="31133" y="45561"/>
                    <a:pt x="28732" y="36933"/>
                  </a:cubicBezTo>
                  <a:cubicBezTo>
                    <a:pt x="26331" y="28305"/>
                    <a:pt x="24052" y="19759"/>
                    <a:pt x="23564" y="16829"/>
                  </a:cubicBezTo>
                  <a:cubicBezTo>
                    <a:pt x="22994" y="13451"/>
                    <a:pt x="23157" y="11904"/>
                    <a:pt x="22994" y="10602"/>
                  </a:cubicBezTo>
                  <a:cubicBezTo>
                    <a:pt x="22912" y="9991"/>
                    <a:pt x="22750" y="9381"/>
                    <a:pt x="22343" y="8771"/>
                  </a:cubicBezTo>
                  <a:cubicBezTo>
                    <a:pt x="21976" y="8160"/>
                    <a:pt x="21366" y="7468"/>
                    <a:pt x="20430" y="6532"/>
                  </a:cubicBezTo>
                  <a:cubicBezTo>
                    <a:pt x="16727" y="2829"/>
                    <a:pt x="12250" y="61"/>
                    <a:pt x="12250" y="61"/>
                  </a:cubicBezTo>
                  <a:cubicBezTo>
                    <a:pt x="12193" y="19"/>
                    <a:pt x="12131" y="1"/>
                    <a:pt x="120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35"/>
            <p:cNvSpPr/>
            <p:nvPr/>
          </p:nvSpPr>
          <p:spPr>
            <a:xfrm>
              <a:off x="3802850" y="4638300"/>
              <a:ext cx="175025" cy="233225"/>
            </a:xfrm>
            <a:custGeom>
              <a:avLst/>
              <a:gdLst/>
              <a:ahLst/>
              <a:cxnLst/>
              <a:rect l="l" t="t" r="r" b="b"/>
              <a:pathLst>
                <a:path w="7001" h="9329" extrusionOk="0">
                  <a:moveTo>
                    <a:pt x="331" y="1"/>
                  </a:moveTo>
                  <a:cubicBezTo>
                    <a:pt x="164" y="1"/>
                    <a:pt x="36" y="116"/>
                    <a:pt x="1" y="293"/>
                  </a:cubicBezTo>
                  <a:cubicBezTo>
                    <a:pt x="1" y="456"/>
                    <a:pt x="123" y="619"/>
                    <a:pt x="326" y="660"/>
                  </a:cubicBezTo>
                  <a:cubicBezTo>
                    <a:pt x="448" y="700"/>
                    <a:pt x="1913" y="904"/>
                    <a:pt x="3297" y="2084"/>
                  </a:cubicBezTo>
                  <a:cubicBezTo>
                    <a:pt x="4721" y="3224"/>
                    <a:pt x="6146" y="5258"/>
                    <a:pt x="6309" y="9003"/>
                  </a:cubicBezTo>
                  <a:cubicBezTo>
                    <a:pt x="6309" y="9206"/>
                    <a:pt x="6471" y="9328"/>
                    <a:pt x="6675" y="9328"/>
                  </a:cubicBezTo>
                  <a:cubicBezTo>
                    <a:pt x="6838" y="9328"/>
                    <a:pt x="7001" y="9165"/>
                    <a:pt x="7001" y="8962"/>
                  </a:cubicBezTo>
                  <a:cubicBezTo>
                    <a:pt x="6838" y="4933"/>
                    <a:pt x="5210" y="2654"/>
                    <a:pt x="3582" y="1433"/>
                  </a:cubicBezTo>
                  <a:cubicBezTo>
                    <a:pt x="1995" y="212"/>
                    <a:pt x="448" y="8"/>
                    <a:pt x="408" y="8"/>
                  </a:cubicBezTo>
                  <a:cubicBezTo>
                    <a:pt x="381" y="3"/>
                    <a:pt x="356" y="1"/>
                    <a:pt x="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35"/>
            <p:cNvSpPr/>
            <p:nvPr/>
          </p:nvSpPr>
          <p:spPr>
            <a:xfrm>
              <a:off x="975425" y="2808800"/>
              <a:ext cx="1312500" cy="2649775"/>
            </a:xfrm>
            <a:custGeom>
              <a:avLst/>
              <a:gdLst/>
              <a:ahLst/>
              <a:cxnLst/>
              <a:rect l="l" t="t" r="r" b="b"/>
              <a:pathLst>
                <a:path w="52500" h="105991" extrusionOk="0">
                  <a:moveTo>
                    <a:pt x="1258" y="1"/>
                  </a:moveTo>
                  <a:cubicBezTo>
                    <a:pt x="1053" y="1"/>
                    <a:pt x="936" y="15"/>
                    <a:pt x="936" y="15"/>
                  </a:cubicBezTo>
                  <a:lnTo>
                    <a:pt x="0" y="2579"/>
                  </a:lnTo>
                  <a:lnTo>
                    <a:pt x="15180" y="44009"/>
                  </a:lnTo>
                  <a:lnTo>
                    <a:pt x="49488" y="105990"/>
                  </a:lnTo>
                  <a:lnTo>
                    <a:pt x="52500" y="105990"/>
                  </a:lnTo>
                  <a:cubicBezTo>
                    <a:pt x="47860" y="97281"/>
                    <a:pt x="22140" y="49218"/>
                    <a:pt x="21244" y="47061"/>
                  </a:cubicBezTo>
                  <a:cubicBezTo>
                    <a:pt x="20308" y="44660"/>
                    <a:pt x="18843" y="44660"/>
                    <a:pt x="18355" y="43683"/>
                  </a:cubicBezTo>
                  <a:cubicBezTo>
                    <a:pt x="17907" y="42747"/>
                    <a:pt x="18518" y="38555"/>
                    <a:pt x="18355" y="35869"/>
                  </a:cubicBezTo>
                  <a:cubicBezTo>
                    <a:pt x="18233" y="33142"/>
                    <a:pt x="9401" y="7869"/>
                    <a:pt x="7000" y="3718"/>
                  </a:cubicBezTo>
                  <a:cubicBezTo>
                    <a:pt x="5059" y="304"/>
                    <a:pt x="2208" y="1"/>
                    <a:pt x="12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35"/>
            <p:cNvSpPr/>
            <p:nvPr/>
          </p:nvSpPr>
          <p:spPr>
            <a:xfrm>
              <a:off x="966275" y="2801025"/>
              <a:ext cx="1330800" cy="2666700"/>
            </a:xfrm>
            <a:custGeom>
              <a:avLst/>
              <a:gdLst/>
              <a:ahLst/>
              <a:cxnLst/>
              <a:rect l="l" t="t" r="r" b="b"/>
              <a:pathLst>
                <a:path w="53232" h="106668" extrusionOk="0">
                  <a:moveTo>
                    <a:pt x="1669" y="651"/>
                  </a:moveTo>
                  <a:cubicBezTo>
                    <a:pt x="2116" y="651"/>
                    <a:pt x="3012" y="733"/>
                    <a:pt x="4029" y="1221"/>
                  </a:cubicBezTo>
                  <a:cubicBezTo>
                    <a:pt x="5006" y="1669"/>
                    <a:pt x="6145" y="2564"/>
                    <a:pt x="7081" y="4192"/>
                  </a:cubicBezTo>
                  <a:cubicBezTo>
                    <a:pt x="7651" y="5169"/>
                    <a:pt x="8669" y="7570"/>
                    <a:pt x="9849" y="10541"/>
                  </a:cubicBezTo>
                  <a:cubicBezTo>
                    <a:pt x="11558" y="15018"/>
                    <a:pt x="13674" y="20959"/>
                    <a:pt x="15384" y="26006"/>
                  </a:cubicBezTo>
                  <a:cubicBezTo>
                    <a:pt x="16238" y="28529"/>
                    <a:pt x="16971" y="30849"/>
                    <a:pt x="17500" y="32639"/>
                  </a:cubicBezTo>
                  <a:cubicBezTo>
                    <a:pt x="17785" y="33535"/>
                    <a:pt x="17988" y="34308"/>
                    <a:pt x="18151" y="34919"/>
                  </a:cubicBezTo>
                  <a:cubicBezTo>
                    <a:pt x="18314" y="35529"/>
                    <a:pt x="18395" y="35977"/>
                    <a:pt x="18395" y="36180"/>
                  </a:cubicBezTo>
                  <a:cubicBezTo>
                    <a:pt x="18436" y="36506"/>
                    <a:pt x="18436" y="36831"/>
                    <a:pt x="18436" y="37157"/>
                  </a:cubicBezTo>
                  <a:cubicBezTo>
                    <a:pt x="18436" y="38948"/>
                    <a:pt x="18232" y="41064"/>
                    <a:pt x="18232" y="42529"/>
                  </a:cubicBezTo>
                  <a:cubicBezTo>
                    <a:pt x="18232" y="42854"/>
                    <a:pt x="18232" y="43180"/>
                    <a:pt x="18273" y="43465"/>
                  </a:cubicBezTo>
                  <a:cubicBezTo>
                    <a:pt x="18314" y="43709"/>
                    <a:pt x="18355" y="43953"/>
                    <a:pt x="18436" y="44157"/>
                  </a:cubicBezTo>
                  <a:cubicBezTo>
                    <a:pt x="18599" y="44442"/>
                    <a:pt x="18802" y="44686"/>
                    <a:pt x="19046" y="44849"/>
                  </a:cubicBezTo>
                  <a:cubicBezTo>
                    <a:pt x="19413" y="45134"/>
                    <a:pt x="19779" y="45378"/>
                    <a:pt x="20186" y="45744"/>
                  </a:cubicBezTo>
                  <a:cubicBezTo>
                    <a:pt x="20552" y="46110"/>
                    <a:pt x="20959" y="46639"/>
                    <a:pt x="21285" y="47494"/>
                  </a:cubicBezTo>
                  <a:cubicBezTo>
                    <a:pt x="21366" y="47657"/>
                    <a:pt x="21529" y="47942"/>
                    <a:pt x="21773" y="48430"/>
                  </a:cubicBezTo>
                  <a:cubicBezTo>
                    <a:pt x="25248" y="55420"/>
                    <a:pt x="47383" y="96750"/>
                    <a:pt x="52319" y="105976"/>
                  </a:cubicBezTo>
                  <a:lnTo>
                    <a:pt x="50049" y="105976"/>
                  </a:lnTo>
                  <a:lnTo>
                    <a:pt x="15872" y="44197"/>
                  </a:lnTo>
                  <a:lnTo>
                    <a:pt x="692" y="2890"/>
                  </a:lnTo>
                  <a:lnTo>
                    <a:pt x="1547" y="659"/>
                  </a:lnTo>
                  <a:lnTo>
                    <a:pt x="1547" y="659"/>
                  </a:lnTo>
                  <a:cubicBezTo>
                    <a:pt x="1584" y="654"/>
                    <a:pt x="1625" y="651"/>
                    <a:pt x="1669" y="651"/>
                  </a:cubicBezTo>
                  <a:close/>
                  <a:moveTo>
                    <a:pt x="1262" y="0"/>
                  </a:moveTo>
                  <a:cubicBezTo>
                    <a:pt x="1140" y="41"/>
                    <a:pt x="1018" y="122"/>
                    <a:pt x="977" y="204"/>
                  </a:cubicBezTo>
                  <a:lnTo>
                    <a:pt x="41" y="2768"/>
                  </a:lnTo>
                  <a:cubicBezTo>
                    <a:pt x="0" y="2849"/>
                    <a:pt x="0" y="2931"/>
                    <a:pt x="41" y="3012"/>
                  </a:cubicBezTo>
                  <a:lnTo>
                    <a:pt x="15221" y="44442"/>
                  </a:lnTo>
                  <a:lnTo>
                    <a:pt x="15262" y="44482"/>
                  </a:lnTo>
                  <a:lnTo>
                    <a:pt x="49529" y="106464"/>
                  </a:lnTo>
                  <a:cubicBezTo>
                    <a:pt x="49610" y="106586"/>
                    <a:pt x="49732" y="106668"/>
                    <a:pt x="49854" y="106668"/>
                  </a:cubicBezTo>
                  <a:lnTo>
                    <a:pt x="52866" y="106668"/>
                  </a:lnTo>
                  <a:cubicBezTo>
                    <a:pt x="52988" y="106668"/>
                    <a:pt x="53110" y="106586"/>
                    <a:pt x="53191" y="106464"/>
                  </a:cubicBezTo>
                  <a:cubicBezTo>
                    <a:pt x="53232" y="106383"/>
                    <a:pt x="53232" y="106261"/>
                    <a:pt x="53191" y="106139"/>
                  </a:cubicBezTo>
                  <a:cubicBezTo>
                    <a:pt x="50872" y="101784"/>
                    <a:pt x="43261" y="87621"/>
                    <a:pt x="36139" y="74232"/>
                  </a:cubicBezTo>
                  <a:cubicBezTo>
                    <a:pt x="32558" y="67558"/>
                    <a:pt x="29139" y="61046"/>
                    <a:pt x="26535" y="56122"/>
                  </a:cubicBezTo>
                  <a:cubicBezTo>
                    <a:pt x="25232" y="53639"/>
                    <a:pt x="24134" y="51564"/>
                    <a:pt x="23320" y="50017"/>
                  </a:cubicBezTo>
                  <a:cubicBezTo>
                    <a:pt x="22913" y="49244"/>
                    <a:pt x="22587" y="48593"/>
                    <a:pt x="22384" y="48145"/>
                  </a:cubicBezTo>
                  <a:cubicBezTo>
                    <a:pt x="22139" y="47657"/>
                    <a:pt x="21977" y="47331"/>
                    <a:pt x="21936" y="47250"/>
                  </a:cubicBezTo>
                  <a:cubicBezTo>
                    <a:pt x="21448" y="45988"/>
                    <a:pt x="20796" y="45296"/>
                    <a:pt x="20227" y="44889"/>
                  </a:cubicBezTo>
                  <a:cubicBezTo>
                    <a:pt x="19942" y="44645"/>
                    <a:pt x="19657" y="44482"/>
                    <a:pt x="19453" y="44320"/>
                  </a:cubicBezTo>
                  <a:cubicBezTo>
                    <a:pt x="19250" y="44157"/>
                    <a:pt x="19128" y="44035"/>
                    <a:pt x="19046" y="43831"/>
                  </a:cubicBezTo>
                  <a:cubicBezTo>
                    <a:pt x="19006" y="43791"/>
                    <a:pt x="18965" y="43628"/>
                    <a:pt x="18924" y="43384"/>
                  </a:cubicBezTo>
                  <a:cubicBezTo>
                    <a:pt x="18924" y="43139"/>
                    <a:pt x="18884" y="42854"/>
                    <a:pt x="18884" y="42529"/>
                  </a:cubicBezTo>
                  <a:cubicBezTo>
                    <a:pt x="18884" y="41105"/>
                    <a:pt x="19087" y="38988"/>
                    <a:pt x="19087" y="37157"/>
                  </a:cubicBezTo>
                  <a:cubicBezTo>
                    <a:pt x="19087" y="36831"/>
                    <a:pt x="19087" y="36465"/>
                    <a:pt x="19087" y="36139"/>
                  </a:cubicBezTo>
                  <a:cubicBezTo>
                    <a:pt x="19046" y="35732"/>
                    <a:pt x="18884" y="35041"/>
                    <a:pt x="18639" y="34105"/>
                  </a:cubicBezTo>
                  <a:cubicBezTo>
                    <a:pt x="17703" y="30727"/>
                    <a:pt x="15506" y="24093"/>
                    <a:pt x="13267" y="17826"/>
                  </a:cubicBezTo>
                  <a:cubicBezTo>
                    <a:pt x="12128" y="14692"/>
                    <a:pt x="11029" y="11680"/>
                    <a:pt x="10052" y="9198"/>
                  </a:cubicBezTo>
                  <a:cubicBezTo>
                    <a:pt x="9035" y="6715"/>
                    <a:pt x="8221" y="4803"/>
                    <a:pt x="7692" y="3867"/>
                  </a:cubicBezTo>
                  <a:cubicBezTo>
                    <a:pt x="6674" y="2117"/>
                    <a:pt x="5413" y="1140"/>
                    <a:pt x="4314" y="611"/>
                  </a:cubicBezTo>
                  <a:cubicBezTo>
                    <a:pt x="3175" y="82"/>
                    <a:pt x="2198" y="0"/>
                    <a:pt x="16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35"/>
            <p:cNvSpPr/>
            <p:nvPr/>
          </p:nvSpPr>
          <p:spPr>
            <a:xfrm>
              <a:off x="474850" y="2774800"/>
              <a:ext cx="1737800" cy="2683775"/>
            </a:xfrm>
            <a:custGeom>
              <a:avLst/>
              <a:gdLst/>
              <a:ahLst/>
              <a:cxnLst/>
              <a:rect l="l" t="t" r="r" b="b"/>
              <a:pathLst>
                <a:path w="69512" h="107351" extrusionOk="0">
                  <a:moveTo>
                    <a:pt x="12680" y="0"/>
                  </a:moveTo>
                  <a:cubicBezTo>
                    <a:pt x="9524" y="0"/>
                    <a:pt x="6256" y="324"/>
                    <a:pt x="4314" y="927"/>
                  </a:cubicBezTo>
                  <a:cubicBezTo>
                    <a:pt x="163" y="2189"/>
                    <a:pt x="0" y="2677"/>
                    <a:pt x="163" y="5404"/>
                  </a:cubicBezTo>
                  <a:cubicBezTo>
                    <a:pt x="326" y="8090"/>
                    <a:pt x="3663" y="33404"/>
                    <a:pt x="9931" y="47933"/>
                  </a:cubicBezTo>
                  <a:cubicBezTo>
                    <a:pt x="16239" y="62502"/>
                    <a:pt x="34186" y="103362"/>
                    <a:pt x="35692" y="107350"/>
                  </a:cubicBezTo>
                  <a:lnTo>
                    <a:pt x="69511" y="107350"/>
                  </a:lnTo>
                  <a:cubicBezTo>
                    <a:pt x="65523" y="100228"/>
                    <a:pt x="41918" y="57578"/>
                    <a:pt x="36953" y="44107"/>
                  </a:cubicBezTo>
                  <a:cubicBezTo>
                    <a:pt x="31541" y="29375"/>
                    <a:pt x="23035" y="3166"/>
                    <a:pt x="20959" y="1375"/>
                  </a:cubicBezTo>
                  <a:cubicBezTo>
                    <a:pt x="19845" y="435"/>
                    <a:pt x="16338" y="0"/>
                    <a:pt x="126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35"/>
            <p:cNvSpPr/>
            <p:nvPr/>
          </p:nvSpPr>
          <p:spPr>
            <a:xfrm>
              <a:off x="469775" y="2766425"/>
              <a:ext cx="1751000" cy="2701300"/>
            </a:xfrm>
            <a:custGeom>
              <a:avLst/>
              <a:gdLst/>
              <a:ahLst/>
              <a:cxnLst/>
              <a:rect l="l" t="t" r="r" b="b"/>
              <a:pathLst>
                <a:path w="70040" h="108052" extrusionOk="0">
                  <a:moveTo>
                    <a:pt x="12820" y="692"/>
                  </a:moveTo>
                  <a:cubicBezTo>
                    <a:pt x="14651" y="692"/>
                    <a:pt x="16442" y="774"/>
                    <a:pt x="17907" y="1018"/>
                  </a:cubicBezTo>
                  <a:cubicBezTo>
                    <a:pt x="18639" y="1140"/>
                    <a:pt x="19290" y="1262"/>
                    <a:pt x="19819" y="1425"/>
                  </a:cubicBezTo>
                  <a:cubicBezTo>
                    <a:pt x="20349" y="1588"/>
                    <a:pt x="20715" y="1791"/>
                    <a:pt x="20959" y="1995"/>
                  </a:cubicBezTo>
                  <a:cubicBezTo>
                    <a:pt x="21040" y="2035"/>
                    <a:pt x="21162" y="2239"/>
                    <a:pt x="21325" y="2524"/>
                  </a:cubicBezTo>
                  <a:cubicBezTo>
                    <a:pt x="21976" y="3541"/>
                    <a:pt x="22953" y="5861"/>
                    <a:pt x="24133" y="8954"/>
                  </a:cubicBezTo>
                  <a:cubicBezTo>
                    <a:pt x="27674" y="18152"/>
                    <a:pt x="33005" y="34186"/>
                    <a:pt x="36831" y="44564"/>
                  </a:cubicBezTo>
                  <a:cubicBezTo>
                    <a:pt x="39354" y="51320"/>
                    <a:pt x="46476" y="65360"/>
                    <a:pt x="53517" y="78587"/>
                  </a:cubicBezTo>
                  <a:cubicBezTo>
                    <a:pt x="60228" y="91267"/>
                    <a:pt x="66826" y="103237"/>
                    <a:pt x="69117" y="107360"/>
                  </a:cubicBezTo>
                  <a:lnTo>
                    <a:pt x="36104" y="107360"/>
                  </a:lnTo>
                  <a:cubicBezTo>
                    <a:pt x="35648" y="106153"/>
                    <a:pt x="34312" y="102978"/>
                    <a:pt x="32436" y="98651"/>
                  </a:cubicBezTo>
                  <a:cubicBezTo>
                    <a:pt x="26453" y="84773"/>
                    <a:pt x="15180" y="59093"/>
                    <a:pt x="10459" y="48145"/>
                  </a:cubicBezTo>
                  <a:cubicBezTo>
                    <a:pt x="7325" y="40901"/>
                    <a:pt x="4924" y="30971"/>
                    <a:pt x="3296" y="22506"/>
                  </a:cubicBezTo>
                  <a:cubicBezTo>
                    <a:pt x="2483" y="18274"/>
                    <a:pt x="1872" y="14407"/>
                    <a:pt x="1424" y="11437"/>
                  </a:cubicBezTo>
                  <a:cubicBezTo>
                    <a:pt x="977" y="8466"/>
                    <a:pt x="773" y="6349"/>
                    <a:pt x="733" y="5698"/>
                  </a:cubicBezTo>
                  <a:cubicBezTo>
                    <a:pt x="692" y="5332"/>
                    <a:pt x="692" y="5006"/>
                    <a:pt x="692" y="4721"/>
                  </a:cubicBezTo>
                  <a:cubicBezTo>
                    <a:pt x="692" y="4274"/>
                    <a:pt x="733" y="3908"/>
                    <a:pt x="814" y="3663"/>
                  </a:cubicBezTo>
                  <a:cubicBezTo>
                    <a:pt x="936" y="3256"/>
                    <a:pt x="1221" y="2971"/>
                    <a:pt x="1791" y="2646"/>
                  </a:cubicBezTo>
                  <a:cubicBezTo>
                    <a:pt x="2401" y="2320"/>
                    <a:pt x="3296" y="1995"/>
                    <a:pt x="4639" y="1588"/>
                  </a:cubicBezTo>
                  <a:cubicBezTo>
                    <a:pt x="6471" y="1018"/>
                    <a:pt x="9727" y="692"/>
                    <a:pt x="12820" y="692"/>
                  </a:cubicBezTo>
                  <a:close/>
                  <a:moveTo>
                    <a:pt x="12820" y="1"/>
                  </a:moveTo>
                  <a:cubicBezTo>
                    <a:pt x="9645" y="1"/>
                    <a:pt x="6430" y="326"/>
                    <a:pt x="4436" y="937"/>
                  </a:cubicBezTo>
                  <a:cubicBezTo>
                    <a:pt x="2645" y="1466"/>
                    <a:pt x="1546" y="1873"/>
                    <a:pt x="895" y="2442"/>
                  </a:cubicBezTo>
                  <a:cubicBezTo>
                    <a:pt x="529" y="2727"/>
                    <a:pt x="285" y="3053"/>
                    <a:pt x="163" y="3419"/>
                  </a:cubicBezTo>
                  <a:cubicBezTo>
                    <a:pt x="41" y="3826"/>
                    <a:pt x="0" y="4233"/>
                    <a:pt x="0" y="4721"/>
                  </a:cubicBezTo>
                  <a:cubicBezTo>
                    <a:pt x="0" y="5006"/>
                    <a:pt x="0" y="5373"/>
                    <a:pt x="41" y="5739"/>
                  </a:cubicBezTo>
                  <a:cubicBezTo>
                    <a:pt x="81" y="6431"/>
                    <a:pt x="326" y="8547"/>
                    <a:pt x="733" y="11518"/>
                  </a:cubicBezTo>
                  <a:cubicBezTo>
                    <a:pt x="2035" y="20471"/>
                    <a:pt x="5087" y="37442"/>
                    <a:pt x="9849" y="48390"/>
                  </a:cubicBezTo>
                  <a:cubicBezTo>
                    <a:pt x="12982" y="55715"/>
                    <a:pt x="19046" y="69552"/>
                    <a:pt x="24500" y="82087"/>
                  </a:cubicBezTo>
                  <a:cubicBezTo>
                    <a:pt x="27226" y="88354"/>
                    <a:pt x="29831" y="94296"/>
                    <a:pt x="31825" y="98895"/>
                  </a:cubicBezTo>
                  <a:cubicBezTo>
                    <a:pt x="33779" y="103534"/>
                    <a:pt x="35203" y="106831"/>
                    <a:pt x="35569" y="107808"/>
                  </a:cubicBezTo>
                  <a:cubicBezTo>
                    <a:pt x="35610" y="107930"/>
                    <a:pt x="35732" y="108052"/>
                    <a:pt x="35895" y="108052"/>
                  </a:cubicBezTo>
                  <a:lnTo>
                    <a:pt x="69714" y="108052"/>
                  </a:lnTo>
                  <a:cubicBezTo>
                    <a:pt x="69795" y="108052"/>
                    <a:pt x="69918" y="107970"/>
                    <a:pt x="69999" y="107848"/>
                  </a:cubicBezTo>
                  <a:cubicBezTo>
                    <a:pt x="70040" y="107767"/>
                    <a:pt x="70040" y="107645"/>
                    <a:pt x="69999" y="107523"/>
                  </a:cubicBezTo>
                  <a:cubicBezTo>
                    <a:pt x="68005" y="103941"/>
                    <a:pt x="61127" y="91488"/>
                    <a:pt x="54086" y="78261"/>
                  </a:cubicBezTo>
                  <a:cubicBezTo>
                    <a:pt x="47087" y="65035"/>
                    <a:pt x="39965" y="50994"/>
                    <a:pt x="37482" y="44320"/>
                  </a:cubicBezTo>
                  <a:cubicBezTo>
                    <a:pt x="34755" y="36954"/>
                    <a:pt x="31296" y="26739"/>
                    <a:pt x="28244" y="18111"/>
                  </a:cubicBezTo>
                  <a:cubicBezTo>
                    <a:pt x="26697" y="13797"/>
                    <a:pt x="25273" y="9890"/>
                    <a:pt x="24093" y="6960"/>
                  </a:cubicBezTo>
                  <a:cubicBezTo>
                    <a:pt x="23523" y="5454"/>
                    <a:pt x="22994" y="4233"/>
                    <a:pt x="22546" y="3297"/>
                  </a:cubicBezTo>
                  <a:cubicBezTo>
                    <a:pt x="22302" y="2849"/>
                    <a:pt x="22099" y="2483"/>
                    <a:pt x="21936" y="2158"/>
                  </a:cubicBezTo>
                  <a:cubicBezTo>
                    <a:pt x="21732" y="1832"/>
                    <a:pt x="21569" y="1628"/>
                    <a:pt x="21407" y="1466"/>
                  </a:cubicBezTo>
                  <a:cubicBezTo>
                    <a:pt x="21040" y="1181"/>
                    <a:pt x="20593" y="977"/>
                    <a:pt x="20023" y="774"/>
                  </a:cubicBezTo>
                  <a:cubicBezTo>
                    <a:pt x="18314" y="245"/>
                    <a:pt x="15587" y="1"/>
                    <a:pt x="128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35"/>
            <p:cNvSpPr/>
            <p:nvPr/>
          </p:nvSpPr>
          <p:spPr>
            <a:xfrm>
              <a:off x="1026300" y="5458550"/>
              <a:ext cx="6114750" cy="25"/>
            </a:xfrm>
            <a:custGeom>
              <a:avLst/>
              <a:gdLst/>
              <a:ahLst/>
              <a:cxnLst/>
              <a:rect l="l" t="t" r="r" b="b"/>
              <a:pathLst>
                <a:path w="244590" h="1" extrusionOk="0">
                  <a:moveTo>
                    <a:pt x="0" y="0"/>
                  </a:moveTo>
                  <a:lnTo>
                    <a:pt x="24459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35"/>
            <p:cNvSpPr/>
            <p:nvPr/>
          </p:nvSpPr>
          <p:spPr>
            <a:xfrm>
              <a:off x="1017150" y="5450400"/>
              <a:ext cx="6132050" cy="17325"/>
            </a:xfrm>
            <a:custGeom>
              <a:avLst/>
              <a:gdLst/>
              <a:ahLst/>
              <a:cxnLst/>
              <a:rect l="l" t="t" r="r" b="b"/>
              <a:pathLst>
                <a:path w="245282" h="693" extrusionOk="0">
                  <a:moveTo>
                    <a:pt x="366" y="1"/>
                  </a:moveTo>
                  <a:cubicBezTo>
                    <a:pt x="163" y="1"/>
                    <a:pt x="0" y="164"/>
                    <a:pt x="0" y="326"/>
                  </a:cubicBezTo>
                  <a:cubicBezTo>
                    <a:pt x="0" y="530"/>
                    <a:pt x="163" y="693"/>
                    <a:pt x="366" y="693"/>
                  </a:cubicBezTo>
                  <a:lnTo>
                    <a:pt x="244956" y="693"/>
                  </a:lnTo>
                  <a:cubicBezTo>
                    <a:pt x="245159" y="693"/>
                    <a:pt x="245281" y="530"/>
                    <a:pt x="245281" y="326"/>
                  </a:cubicBezTo>
                  <a:cubicBezTo>
                    <a:pt x="245281" y="164"/>
                    <a:pt x="245159" y="1"/>
                    <a:pt x="2449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85" name="Google Shape;1885;p35"/>
          <p:cNvSpPr txBox="1">
            <a:spLocks noGrp="1"/>
          </p:cNvSpPr>
          <p:nvPr>
            <p:ph type="subTitle" idx="1"/>
          </p:nvPr>
        </p:nvSpPr>
        <p:spPr>
          <a:xfrm>
            <a:off x="5948403" y="3951921"/>
            <a:ext cx="2833713" cy="5130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dirty="0">
                <a:solidFill>
                  <a:schemeClr val="bg1"/>
                </a:solidFill>
              </a:rPr>
              <a:t>NEED A MATER PLAN?</a:t>
            </a:r>
            <a:endParaRPr sz="2300" dirty="0">
              <a:solidFill>
                <a:schemeClr val="bg1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dirty="0">
              <a:solidFill>
                <a:schemeClr val="accent1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300" dirty="0">
              <a:solidFill>
                <a:schemeClr val="accent1"/>
              </a:solidFill>
            </a:endParaRPr>
          </a:p>
        </p:txBody>
      </p:sp>
      <p:sp>
        <p:nvSpPr>
          <p:cNvPr id="1884" name="Google Shape;1884;p35"/>
          <p:cNvSpPr txBox="1">
            <a:spLocks noGrp="1"/>
          </p:cNvSpPr>
          <p:nvPr>
            <p:ph type="ctrTitle"/>
          </p:nvPr>
        </p:nvSpPr>
        <p:spPr>
          <a:xfrm>
            <a:off x="4076344" y="1310757"/>
            <a:ext cx="4176111" cy="59650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WHITEPAPER</a:t>
            </a:r>
            <a:r>
              <a:rPr lang="en" sz="35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sz="32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98" name="Picture 197" descr="Icon&#10;&#10;Description automatically generated">
            <a:extLst>
              <a:ext uri="{FF2B5EF4-FFF2-40B4-BE49-F238E27FC236}">
                <a16:creationId xmlns:a16="http://schemas.microsoft.com/office/drawing/2014/main" id="{FF312258-98A8-0904-A3E2-E8116B603CC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997318" y="56953"/>
            <a:ext cx="1379070" cy="25044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80" y="112259"/>
            <a:ext cx="1642014" cy="516061"/>
          </a:xfrm>
          <a:prstGeom prst="rect">
            <a:avLst/>
          </a:prstGeom>
        </p:spPr>
      </p:pic>
      <p:sp>
        <p:nvSpPr>
          <p:cNvPr id="200" name="Google Shape;1884;p35"/>
          <p:cNvSpPr txBox="1">
            <a:spLocks/>
          </p:cNvSpPr>
          <p:nvPr/>
        </p:nvSpPr>
        <p:spPr>
          <a:xfrm>
            <a:off x="5110064" y="2344378"/>
            <a:ext cx="3464007" cy="1264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Fjalla One"/>
              <a:buNone/>
              <a:defRPr sz="5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Fjalla One"/>
              <a:buNone/>
              <a:defRPr sz="5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Fjalla One"/>
              <a:buNone/>
              <a:defRPr sz="5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Fjalla One"/>
              <a:buNone/>
              <a:defRPr sz="5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Fjalla One"/>
              <a:buNone/>
              <a:defRPr sz="5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Fjalla One"/>
              <a:buNone/>
              <a:defRPr sz="5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Fjalla One"/>
              <a:buNone/>
              <a:defRPr sz="5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Fjalla One"/>
              <a:buNone/>
              <a:defRPr sz="5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Fjalla One"/>
              <a:buNone/>
              <a:defRPr sz="5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r>
              <a:rPr lang="en-US" sz="35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DOCUMENT </a:t>
            </a:r>
          </a:p>
          <a:p>
            <a:r>
              <a:rPr lang="en-US" sz="35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SECURITY</a:t>
            </a:r>
          </a:p>
        </p:txBody>
      </p:sp>
      <p:sp>
        <p:nvSpPr>
          <p:cNvPr id="201" name="Google Shape;1884;p35"/>
          <p:cNvSpPr txBox="1">
            <a:spLocks/>
          </p:cNvSpPr>
          <p:nvPr/>
        </p:nvSpPr>
        <p:spPr>
          <a:xfrm>
            <a:off x="6997318" y="1923628"/>
            <a:ext cx="1005733" cy="596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Fjalla One"/>
              <a:buNone/>
              <a:defRPr sz="5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Fjalla One"/>
              <a:buNone/>
              <a:defRPr sz="5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Fjalla One"/>
              <a:buNone/>
              <a:defRPr sz="5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Fjalla One"/>
              <a:buNone/>
              <a:defRPr sz="5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Fjalla One"/>
              <a:buNone/>
              <a:defRPr sz="5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Fjalla One"/>
              <a:buNone/>
              <a:defRPr sz="5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Fjalla One"/>
              <a:buNone/>
              <a:defRPr sz="5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Fjalla One"/>
              <a:buNone/>
              <a:defRPr sz="5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Fjalla One"/>
              <a:buNone/>
              <a:defRPr sz="5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l"/>
            <a:r>
              <a:rPr lang="en-US" sz="4000" b="1" dirty="0">
                <a:solidFill>
                  <a:srgbClr val="FFC000"/>
                </a:solidFill>
                <a:latin typeface="Bradley Hand ITC" panose="03070402050302030203" pitchFamily="66" charset="0"/>
                <a:ea typeface="Verdana" panose="020B0604030504040204" pitchFamily="34" charset="0"/>
              </a:rPr>
              <a:t>on</a:t>
            </a:r>
            <a:r>
              <a:rPr lang="en-US" sz="35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n-US" sz="32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7" t="4508" r="5083" b="12141"/>
          <a:stretch/>
        </p:blipFill>
        <p:spPr>
          <a:xfrm>
            <a:off x="2609957" y="1577241"/>
            <a:ext cx="1128378" cy="6861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40" t="11337" r="3060" b="12786"/>
          <a:stretch/>
        </p:blipFill>
        <p:spPr>
          <a:xfrm>
            <a:off x="3313740" y="3039579"/>
            <a:ext cx="716208" cy="362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6700" r="5942" b="6731"/>
          <a:stretch/>
        </p:blipFill>
        <p:spPr>
          <a:xfrm>
            <a:off x="3308804" y="3438524"/>
            <a:ext cx="728323" cy="4774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0" t="14170" r="31836" b="20258"/>
          <a:stretch/>
        </p:blipFill>
        <p:spPr>
          <a:xfrm>
            <a:off x="4043184" y="3042217"/>
            <a:ext cx="442786" cy="607488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093" y="3684531"/>
            <a:ext cx="236519" cy="224982"/>
          </a:xfrm>
          <a:prstGeom prst="rect">
            <a:avLst/>
          </a:prstGeom>
        </p:spPr>
      </p:pic>
      <p:grpSp>
        <p:nvGrpSpPr>
          <p:cNvPr id="211" name="Google Shape;13538;p76"/>
          <p:cNvGrpSpPr/>
          <p:nvPr/>
        </p:nvGrpSpPr>
        <p:grpSpPr>
          <a:xfrm>
            <a:off x="1644284" y="1572760"/>
            <a:ext cx="771548" cy="446140"/>
            <a:chOff x="-42430625" y="1949750"/>
            <a:chExt cx="322950" cy="315775"/>
          </a:xfrm>
        </p:grpSpPr>
        <p:sp>
          <p:nvSpPr>
            <p:cNvPr id="212" name="Google Shape;13539;p76"/>
            <p:cNvSpPr/>
            <p:nvPr/>
          </p:nvSpPr>
          <p:spPr>
            <a:xfrm>
              <a:off x="-42353450" y="2065525"/>
              <a:ext cx="40975" cy="41000"/>
            </a:xfrm>
            <a:custGeom>
              <a:avLst/>
              <a:gdLst/>
              <a:ahLst/>
              <a:cxnLst/>
              <a:rect l="l" t="t" r="r" b="b"/>
              <a:pathLst>
                <a:path w="1639" h="1640" extrusionOk="0">
                  <a:moveTo>
                    <a:pt x="820" y="1"/>
                  </a:moveTo>
                  <a:cubicBezTo>
                    <a:pt x="379" y="1"/>
                    <a:pt x="1" y="379"/>
                    <a:pt x="1" y="820"/>
                  </a:cubicBezTo>
                  <a:cubicBezTo>
                    <a:pt x="1" y="1293"/>
                    <a:pt x="379" y="1639"/>
                    <a:pt x="820" y="1639"/>
                  </a:cubicBezTo>
                  <a:cubicBezTo>
                    <a:pt x="1261" y="1639"/>
                    <a:pt x="1639" y="1293"/>
                    <a:pt x="1639" y="820"/>
                  </a:cubicBezTo>
                  <a:cubicBezTo>
                    <a:pt x="1639" y="379"/>
                    <a:pt x="1261" y="1"/>
                    <a:pt x="8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3540;p76"/>
            <p:cNvSpPr/>
            <p:nvPr/>
          </p:nvSpPr>
          <p:spPr>
            <a:xfrm>
              <a:off x="-42289650" y="2065525"/>
              <a:ext cx="40975" cy="41000"/>
            </a:xfrm>
            <a:custGeom>
              <a:avLst/>
              <a:gdLst/>
              <a:ahLst/>
              <a:cxnLst/>
              <a:rect l="l" t="t" r="r" b="b"/>
              <a:pathLst>
                <a:path w="1639" h="1640" extrusionOk="0">
                  <a:moveTo>
                    <a:pt x="820" y="1"/>
                  </a:moveTo>
                  <a:cubicBezTo>
                    <a:pt x="379" y="1"/>
                    <a:pt x="1" y="379"/>
                    <a:pt x="1" y="820"/>
                  </a:cubicBezTo>
                  <a:cubicBezTo>
                    <a:pt x="1" y="1293"/>
                    <a:pt x="379" y="1639"/>
                    <a:pt x="820" y="1639"/>
                  </a:cubicBezTo>
                  <a:cubicBezTo>
                    <a:pt x="1292" y="1639"/>
                    <a:pt x="1639" y="1293"/>
                    <a:pt x="1639" y="820"/>
                  </a:cubicBezTo>
                  <a:cubicBezTo>
                    <a:pt x="1639" y="379"/>
                    <a:pt x="1292" y="1"/>
                    <a:pt x="8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3541;p76"/>
            <p:cNvSpPr/>
            <p:nvPr/>
          </p:nvSpPr>
          <p:spPr>
            <a:xfrm>
              <a:off x="-42226625" y="2065525"/>
              <a:ext cx="40975" cy="41000"/>
            </a:xfrm>
            <a:custGeom>
              <a:avLst/>
              <a:gdLst/>
              <a:ahLst/>
              <a:cxnLst/>
              <a:rect l="l" t="t" r="r" b="b"/>
              <a:pathLst>
                <a:path w="1639" h="1640" extrusionOk="0">
                  <a:moveTo>
                    <a:pt x="819" y="1"/>
                  </a:moveTo>
                  <a:cubicBezTo>
                    <a:pt x="378" y="1"/>
                    <a:pt x="0" y="379"/>
                    <a:pt x="0" y="820"/>
                  </a:cubicBezTo>
                  <a:cubicBezTo>
                    <a:pt x="0" y="1293"/>
                    <a:pt x="378" y="1639"/>
                    <a:pt x="819" y="1639"/>
                  </a:cubicBezTo>
                  <a:cubicBezTo>
                    <a:pt x="1292" y="1639"/>
                    <a:pt x="1638" y="1293"/>
                    <a:pt x="1638" y="820"/>
                  </a:cubicBezTo>
                  <a:cubicBezTo>
                    <a:pt x="1638" y="379"/>
                    <a:pt x="1292" y="1"/>
                    <a:pt x="8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3542;p76"/>
            <p:cNvSpPr/>
            <p:nvPr/>
          </p:nvSpPr>
          <p:spPr>
            <a:xfrm>
              <a:off x="-42430625" y="1949750"/>
              <a:ext cx="322950" cy="315775"/>
            </a:xfrm>
            <a:custGeom>
              <a:avLst/>
              <a:gdLst/>
              <a:ahLst/>
              <a:cxnLst/>
              <a:rect l="l" t="t" r="r" b="b"/>
              <a:pathLst>
                <a:path w="12918" h="12631" extrusionOk="0">
                  <a:moveTo>
                    <a:pt x="6427" y="757"/>
                  </a:moveTo>
                  <a:cubicBezTo>
                    <a:pt x="8790" y="757"/>
                    <a:pt x="10712" y="2017"/>
                    <a:pt x="11500" y="3655"/>
                  </a:cubicBezTo>
                  <a:cubicBezTo>
                    <a:pt x="12098" y="4821"/>
                    <a:pt x="12098" y="6081"/>
                    <a:pt x="11500" y="7215"/>
                  </a:cubicBezTo>
                  <a:cubicBezTo>
                    <a:pt x="10679" y="8857"/>
                    <a:pt x="8789" y="10067"/>
                    <a:pt x="6472" y="10067"/>
                  </a:cubicBezTo>
                  <a:cubicBezTo>
                    <a:pt x="6210" y="10067"/>
                    <a:pt x="5943" y="10051"/>
                    <a:pt x="5671" y="10019"/>
                  </a:cubicBezTo>
                  <a:cubicBezTo>
                    <a:pt x="5545" y="10019"/>
                    <a:pt x="5451" y="10051"/>
                    <a:pt x="5325" y="10145"/>
                  </a:cubicBezTo>
                  <a:lnTo>
                    <a:pt x="4285" y="11153"/>
                  </a:lnTo>
                  <a:lnTo>
                    <a:pt x="4285" y="9988"/>
                  </a:lnTo>
                  <a:cubicBezTo>
                    <a:pt x="4285" y="9830"/>
                    <a:pt x="4190" y="9673"/>
                    <a:pt x="4033" y="9578"/>
                  </a:cubicBezTo>
                  <a:cubicBezTo>
                    <a:pt x="3088" y="9200"/>
                    <a:pt x="2300" y="8602"/>
                    <a:pt x="1796" y="7908"/>
                  </a:cubicBezTo>
                  <a:cubicBezTo>
                    <a:pt x="0" y="5577"/>
                    <a:pt x="1071" y="2458"/>
                    <a:pt x="4033" y="1229"/>
                  </a:cubicBezTo>
                  <a:cubicBezTo>
                    <a:pt x="4726" y="914"/>
                    <a:pt x="5545" y="757"/>
                    <a:pt x="6427" y="757"/>
                  </a:cubicBezTo>
                  <a:close/>
                  <a:moveTo>
                    <a:pt x="6427" y="1"/>
                  </a:moveTo>
                  <a:cubicBezTo>
                    <a:pt x="2962" y="1"/>
                    <a:pt x="126" y="2427"/>
                    <a:pt x="126" y="5451"/>
                  </a:cubicBezTo>
                  <a:cubicBezTo>
                    <a:pt x="126" y="7593"/>
                    <a:pt x="1544" y="9389"/>
                    <a:pt x="3497" y="10303"/>
                  </a:cubicBezTo>
                  <a:lnTo>
                    <a:pt x="3497" y="12193"/>
                  </a:lnTo>
                  <a:cubicBezTo>
                    <a:pt x="3497" y="12319"/>
                    <a:pt x="3560" y="12477"/>
                    <a:pt x="3655" y="12540"/>
                  </a:cubicBezTo>
                  <a:cubicBezTo>
                    <a:pt x="3729" y="12599"/>
                    <a:pt x="3825" y="12631"/>
                    <a:pt x="3921" y="12631"/>
                  </a:cubicBezTo>
                  <a:cubicBezTo>
                    <a:pt x="4029" y="12631"/>
                    <a:pt x="4139" y="12591"/>
                    <a:pt x="4222" y="12508"/>
                  </a:cubicBezTo>
                  <a:lnTo>
                    <a:pt x="5829" y="10901"/>
                  </a:lnTo>
                  <a:cubicBezTo>
                    <a:pt x="6063" y="10925"/>
                    <a:pt x="6295" y="10936"/>
                    <a:pt x="6524" y="10936"/>
                  </a:cubicBezTo>
                  <a:cubicBezTo>
                    <a:pt x="9075" y="10936"/>
                    <a:pt x="11304" y="9530"/>
                    <a:pt x="12287" y="7593"/>
                  </a:cubicBezTo>
                  <a:cubicBezTo>
                    <a:pt x="12917" y="6239"/>
                    <a:pt x="12917" y="4663"/>
                    <a:pt x="12256" y="3309"/>
                  </a:cubicBezTo>
                  <a:cubicBezTo>
                    <a:pt x="11311" y="1324"/>
                    <a:pt x="9074" y="1"/>
                    <a:pt x="642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13990;p77"/>
          <p:cNvGrpSpPr/>
          <p:nvPr/>
        </p:nvGrpSpPr>
        <p:grpSpPr>
          <a:xfrm>
            <a:off x="3797492" y="3248897"/>
            <a:ext cx="309517" cy="348071"/>
            <a:chOff x="2523000" y="1954875"/>
            <a:chExt cx="262325" cy="295000"/>
          </a:xfrm>
          <a:solidFill>
            <a:srgbClr val="FF0000"/>
          </a:solidFill>
        </p:grpSpPr>
        <p:sp>
          <p:nvSpPr>
            <p:cNvPr id="217" name="Google Shape;13991;p77"/>
            <p:cNvSpPr/>
            <p:nvPr/>
          </p:nvSpPr>
          <p:spPr>
            <a:xfrm>
              <a:off x="2523000" y="1954875"/>
              <a:ext cx="262325" cy="295000"/>
            </a:xfrm>
            <a:custGeom>
              <a:avLst/>
              <a:gdLst/>
              <a:ahLst/>
              <a:cxnLst/>
              <a:rect l="l" t="t" r="r" b="b"/>
              <a:pathLst>
                <a:path w="10493" h="11800" extrusionOk="0">
                  <a:moveTo>
                    <a:pt x="5294" y="709"/>
                  </a:moveTo>
                  <a:cubicBezTo>
                    <a:pt x="6350" y="1316"/>
                    <a:pt x="7422" y="1602"/>
                    <a:pt x="8487" y="1602"/>
                  </a:cubicBezTo>
                  <a:cubicBezTo>
                    <a:pt x="8915" y="1602"/>
                    <a:pt x="9343" y="1556"/>
                    <a:pt x="9767" y="1465"/>
                  </a:cubicBezTo>
                  <a:lnTo>
                    <a:pt x="9767" y="5026"/>
                  </a:lnTo>
                  <a:cubicBezTo>
                    <a:pt x="9767" y="7798"/>
                    <a:pt x="7940" y="10287"/>
                    <a:pt x="5294" y="11137"/>
                  </a:cubicBezTo>
                  <a:cubicBezTo>
                    <a:pt x="2647" y="10350"/>
                    <a:pt x="789" y="7798"/>
                    <a:pt x="789" y="5026"/>
                  </a:cubicBezTo>
                  <a:lnTo>
                    <a:pt x="789" y="1465"/>
                  </a:lnTo>
                  <a:cubicBezTo>
                    <a:pt x="1222" y="1556"/>
                    <a:pt x="1654" y="1602"/>
                    <a:pt x="2084" y="1602"/>
                  </a:cubicBezTo>
                  <a:cubicBezTo>
                    <a:pt x="3153" y="1602"/>
                    <a:pt x="4215" y="1316"/>
                    <a:pt x="5294" y="709"/>
                  </a:cubicBezTo>
                  <a:close/>
                  <a:moveTo>
                    <a:pt x="5266" y="0"/>
                  </a:moveTo>
                  <a:cubicBezTo>
                    <a:pt x="5207" y="0"/>
                    <a:pt x="5152" y="16"/>
                    <a:pt x="5105" y="48"/>
                  </a:cubicBezTo>
                  <a:cubicBezTo>
                    <a:pt x="4065" y="646"/>
                    <a:pt x="3057" y="930"/>
                    <a:pt x="2017" y="930"/>
                  </a:cubicBezTo>
                  <a:cubicBezTo>
                    <a:pt x="1513" y="930"/>
                    <a:pt x="1009" y="835"/>
                    <a:pt x="473" y="678"/>
                  </a:cubicBezTo>
                  <a:cubicBezTo>
                    <a:pt x="440" y="669"/>
                    <a:pt x="408" y="665"/>
                    <a:pt x="378" y="665"/>
                  </a:cubicBezTo>
                  <a:cubicBezTo>
                    <a:pt x="297" y="665"/>
                    <a:pt x="228" y="695"/>
                    <a:pt x="158" y="741"/>
                  </a:cubicBezTo>
                  <a:cubicBezTo>
                    <a:pt x="95" y="804"/>
                    <a:pt x="1" y="898"/>
                    <a:pt x="1" y="993"/>
                  </a:cubicBezTo>
                  <a:lnTo>
                    <a:pt x="1" y="4994"/>
                  </a:lnTo>
                  <a:cubicBezTo>
                    <a:pt x="127" y="8176"/>
                    <a:pt x="2206" y="10917"/>
                    <a:pt x="5199" y="11799"/>
                  </a:cubicBezTo>
                  <a:lnTo>
                    <a:pt x="5357" y="11799"/>
                  </a:lnTo>
                  <a:cubicBezTo>
                    <a:pt x="8350" y="10917"/>
                    <a:pt x="10492" y="8176"/>
                    <a:pt x="10492" y="5026"/>
                  </a:cubicBezTo>
                  <a:lnTo>
                    <a:pt x="10492" y="1056"/>
                  </a:lnTo>
                  <a:cubicBezTo>
                    <a:pt x="10492" y="930"/>
                    <a:pt x="10429" y="835"/>
                    <a:pt x="10335" y="772"/>
                  </a:cubicBezTo>
                  <a:cubicBezTo>
                    <a:pt x="10282" y="720"/>
                    <a:pt x="10230" y="697"/>
                    <a:pt x="10173" y="697"/>
                  </a:cubicBezTo>
                  <a:cubicBezTo>
                    <a:pt x="10126" y="697"/>
                    <a:pt x="10076" y="713"/>
                    <a:pt x="10019" y="741"/>
                  </a:cubicBezTo>
                  <a:cubicBezTo>
                    <a:pt x="9509" y="876"/>
                    <a:pt x="9006" y="946"/>
                    <a:pt x="8504" y="946"/>
                  </a:cubicBezTo>
                  <a:cubicBezTo>
                    <a:pt x="7490" y="946"/>
                    <a:pt x="6485" y="659"/>
                    <a:pt x="5451" y="48"/>
                  </a:cubicBezTo>
                  <a:cubicBezTo>
                    <a:pt x="5388" y="16"/>
                    <a:pt x="5325" y="0"/>
                    <a:pt x="52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3992;p77"/>
            <p:cNvSpPr/>
            <p:nvPr/>
          </p:nvSpPr>
          <p:spPr>
            <a:xfrm>
              <a:off x="2595475" y="2024575"/>
              <a:ext cx="122100" cy="138650"/>
            </a:xfrm>
            <a:custGeom>
              <a:avLst/>
              <a:gdLst/>
              <a:ahLst/>
              <a:cxnLst/>
              <a:rect l="l" t="t" r="r" b="b"/>
              <a:pathLst>
                <a:path w="4884" h="5546" extrusionOk="0">
                  <a:moveTo>
                    <a:pt x="2426" y="694"/>
                  </a:moveTo>
                  <a:cubicBezTo>
                    <a:pt x="2836" y="694"/>
                    <a:pt x="3151" y="1009"/>
                    <a:pt x="3151" y="1418"/>
                  </a:cubicBezTo>
                  <a:cubicBezTo>
                    <a:pt x="3151" y="1796"/>
                    <a:pt x="2836" y="2111"/>
                    <a:pt x="2426" y="2111"/>
                  </a:cubicBezTo>
                  <a:cubicBezTo>
                    <a:pt x="2048" y="2111"/>
                    <a:pt x="1733" y="1796"/>
                    <a:pt x="1733" y="1418"/>
                  </a:cubicBezTo>
                  <a:cubicBezTo>
                    <a:pt x="1733" y="1009"/>
                    <a:pt x="2048" y="694"/>
                    <a:pt x="2426" y="694"/>
                  </a:cubicBezTo>
                  <a:close/>
                  <a:moveTo>
                    <a:pt x="2426" y="2742"/>
                  </a:moveTo>
                  <a:cubicBezTo>
                    <a:pt x="3371" y="2742"/>
                    <a:pt x="4159" y="3529"/>
                    <a:pt x="4159" y="4474"/>
                  </a:cubicBezTo>
                  <a:lnTo>
                    <a:pt x="4159" y="4821"/>
                  </a:lnTo>
                  <a:lnTo>
                    <a:pt x="693" y="4821"/>
                  </a:lnTo>
                  <a:lnTo>
                    <a:pt x="693" y="4474"/>
                  </a:lnTo>
                  <a:cubicBezTo>
                    <a:pt x="693" y="3529"/>
                    <a:pt x="1481" y="2742"/>
                    <a:pt x="2426" y="2742"/>
                  </a:cubicBezTo>
                  <a:close/>
                  <a:moveTo>
                    <a:pt x="2458" y="1"/>
                  </a:moveTo>
                  <a:cubicBezTo>
                    <a:pt x="1733" y="1"/>
                    <a:pt x="1103" y="599"/>
                    <a:pt x="1103" y="1355"/>
                  </a:cubicBezTo>
                  <a:cubicBezTo>
                    <a:pt x="1103" y="1733"/>
                    <a:pt x="1198" y="2048"/>
                    <a:pt x="1450" y="2269"/>
                  </a:cubicBezTo>
                  <a:cubicBezTo>
                    <a:pt x="630" y="2647"/>
                    <a:pt x="63" y="3498"/>
                    <a:pt x="63" y="4474"/>
                  </a:cubicBezTo>
                  <a:lnTo>
                    <a:pt x="63" y="5199"/>
                  </a:lnTo>
                  <a:cubicBezTo>
                    <a:pt x="0" y="5388"/>
                    <a:pt x="158" y="5546"/>
                    <a:pt x="347" y="5546"/>
                  </a:cubicBezTo>
                  <a:lnTo>
                    <a:pt x="4506" y="5546"/>
                  </a:lnTo>
                  <a:cubicBezTo>
                    <a:pt x="4726" y="5546"/>
                    <a:pt x="4884" y="5388"/>
                    <a:pt x="4884" y="5199"/>
                  </a:cubicBezTo>
                  <a:lnTo>
                    <a:pt x="4884" y="4474"/>
                  </a:lnTo>
                  <a:cubicBezTo>
                    <a:pt x="4884" y="3498"/>
                    <a:pt x="4317" y="2647"/>
                    <a:pt x="3497" y="2269"/>
                  </a:cubicBezTo>
                  <a:cubicBezTo>
                    <a:pt x="3718" y="2048"/>
                    <a:pt x="3844" y="1702"/>
                    <a:pt x="3844" y="1355"/>
                  </a:cubicBezTo>
                  <a:cubicBezTo>
                    <a:pt x="3844" y="599"/>
                    <a:pt x="3214" y="1"/>
                    <a:pt x="2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344;p25"/>
          <p:cNvSpPr/>
          <p:nvPr/>
        </p:nvSpPr>
        <p:spPr>
          <a:xfrm>
            <a:off x="603554" y="880703"/>
            <a:ext cx="1955124" cy="3783958"/>
          </a:xfrm>
          <a:custGeom>
            <a:avLst/>
            <a:gdLst/>
            <a:ahLst/>
            <a:cxnLst/>
            <a:rect l="l" t="t" r="r" b="b"/>
            <a:pathLst>
              <a:path w="17370" h="33618" extrusionOk="0">
                <a:moveTo>
                  <a:pt x="16200" y="18898"/>
                </a:moveTo>
                <a:lnTo>
                  <a:pt x="16200" y="18898"/>
                </a:lnTo>
                <a:cubicBezTo>
                  <a:pt x="16199" y="18906"/>
                  <a:pt x="16198" y="18914"/>
                  <a:pt x="16197" y="18923"/>
                </a:cubicBezTo>
                <a:lnTo>
                  <a:pt x="16197" y="18923"/>
                </a:lnTo>
                <a:cubicBezTo>
                  <a:pt x="16198" y="18913"/>
                  <a:pt x="16199" y="18904"/>
                  <a:pt x="16200" y="18898"/>
                </a:cubicBezTo>
                <a:close/>
                <a:moveTo>
                  <a:pt x="10184" y="29335"/>
                </a:moveTo>
                <a:cubicBezTo>
                  <a:pt x="10184" y="29335"/>
                  <a:pt x="10180" y="29338"/>
                  <a:pt x="10171" y="29345"/>
                </a:cubicBezTo>
                <a:lnTo>
                  <a:pt x="10171" y="29345"/>
                </a:lnTo>
                <a:cubicBezTo>
                  <a:pt x="10180" y="29338"/>
                  <a:pt x="10184" y="29335"/>
                  <a:pt x="10184" y="29335"/>
                </a:cubicBezTo>
                <a:close/>
                <a:moveTo>
                  <a:pt x="506" y="1"/>
                </a:moveTo>
                <a:cubicBezTo>
                  <a:pt x="248" y="1"/>
                  <a:pt x="2" y="228"/>
                  <a:pt x="13" y="494"/>
                </a:cubicBezTo>
                <a:cubicBezTo>
                  <a:pt x="27" y="757"/>
                  <a:pt x="231" y="982"/>
                  <a:pt x="507" y="982"/>
                </a:cubicBezTo>
                <a:cubicBezTo>
                  <a:pt x="942" y="982"/>
                  <a:pt x="1376" y="998"/>
                  <a:pt x="1809" y="1033"/>
                </a:cubicBezTo>
                <a:cubicBezTo>
                  <a:pt x="2019" y="1049"/>
                  <a:pt x="2228" y="1070"/>
                  <a:pt x="2438" y="1094"/>
                </a:cubicBezTo>
                <a:cubicBezTo>
                  <a:pt x="2491" y="1101"/>
                  <a:pt x="2542" y="1108"/>
                  <a:pt x="2595" y="1114"/>
                </a:cubicBezTo>
                <a:cubicBezTo>
                  <a:pt x="2599" y="1115"/>
                  <a:pt x="2636" y="1119"/>
                  <a:pt x="2640" y="1119"/>
                </a:cubicBezTo>
                <a:cubicBezTo>
                  <a:pt x="2640" y="1119"/>
                  <a:pt x="2640" y="1119"/>
                  <a:pt x="2640" y="1119"/>
                </a:cubicBezTo>
                <a:lnTo>
                  <a:pt x="2640" y="1119"/>
                </a:lnTo>
                <a:cubicBezTo>
                  <a:pt x="2651" y="1121"/>
                  <a:pt x="2661" y="1122"/>
                  <a:pt x="2665" y="1123"/>
                </a:cubicBezTo>
                <a:cubicBezTo>
                  <a:pt x="2769" y="1136"/>
                  <a:pt x="2872" y="1152"/>
                  <a:pt x="2974" y="1169"/>
                </a:cubicBezTo>
                <a:cubicBezTo>
                  <a:pt x="3803" y="1302"/>
                  <a:pt x="4623" y="1499"/>
                  <a:pt x="5421" y="1758"/>
                </a:cubicBezTo>
                <a:cubicBezTo>
                  <a:pt x="5808" y="1883"/>
                  <a:pt x="6190" y="2024"/>
                  <a:pt x="6567" y="2179"/>
                </a:cubicBezTo>
                <a:cubicBezTo>
                  <a:pt x="6587" y="2187"/>
                  <a:pt x="6659" y="2217"/>
                  <a:pt x="6659" y="2217"/>
                </a:cubicBezTo>
                <a:cubicBezTo>
                  <a:pt x="6659" y="2217"/>
                  <a:pt x="6651" y="2214"/>
                  <a:pt x="6630" y="2205"/>
                </a:cubicBezTo>
                <a:lnTo>
                  <a:pt x="6630" y="2205"/>
                </a:lnTo>
                <a:cubicBezTo>
                  <a:pt x="6676" y="2224"/>
                  <a:pt x="6723" y="2244"/>
                  <a:pt x="6769" y="2265"/>
                </a:cubicBezTo>
                <a:cubicBezTo>
                  <a:pt x="6868" y="2308"/>
                  <a:pt x="6968" y="2352"/>
                  <a:pt x="7066" y="2398"/>
                </a:cubicBezTo>
                <a:cubicBezTo>
                  <a:pt x="7249" y="2482"/>
                  <a:pt x="7430" y="2569"/>
                  <a:pt x="7610" y="2661"/>
                </a:cubicBezTo>
                <a:cubicBezTo>
                  <a:pt x="8334" y="3027"/>
                  <a:pt x="9029" y="3447"/>
                  <a:pt x="9689" y="3914"/>
                </a:cubicBezTo>
                <a:cubicBezTo>
                  <a:pt x="9853" y="4030"/>
                  <a:pt x="10013" y="4150"/>
                  <a:pt x="10171" y="4270"/>
                </a:cubicBezTo>
                <a:cubicBezTo>
                  <a:pt x="10184" y="4280"/>
                  <a:pt x="10189" y="4284"/>
                  <a:pt x="10189" y="4284"/>
                </a:cubicBezTo>
                <a:cubicBezTo>
                  <a:pt x="10189" y="4284"/>
                  <a:pt x="10182" y="4278"/>
                  <a:pt x="10174" y="4272"/>
                </a:cubicBezTo>
                <a:lnTo>
                  <a:pt x="10174" y="4272"/>
                </a:lnTo>
                <a:cubicBezTo>
                  <a:pt x="10191" y="4285"/>
                  <a:pt x="10207" y="4298"/>
                  <a:pt x="10224" y="4311"/>
                </a:cubicBezTo>
                <a:cubicBezTo>
                  <a:pt x="10264" y="4342"/>
                  <a:pt x="10303" y="4373"/>
                  <a:pt x="10342" y="4404"/>
                </a:cubicBezTo>
                <a:cubicBezTo>
                  <a:pt x="10426" y="4471"/>
                  <a:pt x="10509" y="4538"/>
                  <a:pt x="10591" y="4608"/>
                </a:cubicBezTo>
                <a:cubicBezTo>
                  <a:pt x="10898" y="4864"/>
                  <a:pt x="11194" y="5130"/>
                  <a:pt x="11482" y="5407"/>
                </a:cubicBezTo>
                <a:cubicBezTo>
                  <a:pt x="11775" y="5688"/>
                  <a:pt x="12056" y="5981"/>
                  <a:pt x="12327" y="6285"/>
                </a:cubicBezTo>
                <a:cubicBezTo>
                  <a:pt x="12460" y="6432"/>
                  <a:pt x="12591" y="6585"/>
                  <a:pt x="12719" y="6738"/>
                </a:cubicBezTo>
                <a:cubicBezTo>
                  <a:pt x="12782" y="6815"/>
                  <a:pt x="12846" y="6893"/>
                  <a:pt x="12908" y="6972"/>
                </a:cubicBezTo>
                <a:cubicBezTo>
                  <a:pt x="12939" y="7009"/>
                  <a:pt x="12971" y="7049"/>
                  <a:pt x="13001" y="7089"/>
                </a:cubicBezTo>
                <a:cubicBezTo>
                  <a:pt x="13012" y="7102"/>
                  <a:pt x="13022" y="7115"/>
                  <a:pt x="13032" y="7128"/>
                </a:cubicBezTo>
                <a:lnTo>
                  <a:pt x="13032" y="7128"/>
                </a:lnTo>
                <a:cubicBezTo>
                  <a:pt x="13037" y="7135"/>
                  <a:pt x="13045" y="7145"/>
                  <a:pt x="13056" y="7160"/>
                </a:cubicBezTo>
                <a:cubicBezTo>
                  <a:pt x="13544" y="7805"/>
                  <a:pt x="13989" y="8481"/>
                  <a:pt x="14380" y="9189"/>
                </a:cubicBezTo>
                <a:cubicBezTo>
                  <a:pt x="14575" y="9542"/>
                  <a:pt x="14756" y="9903"/>
                  <a:pt x="14924" y="10268"/>
                </a:cubicBezTo>
                <a:cubicBezTo>
                  <a:pt x="14966" y="10360"/>
                  <a:pt x="15007" y="10452"/>
                  <a:pt x="15048" y="10547"/>
                </a:cubicBezTo>
                <a:cubicBezTo>
                  <a:pt x="15064" y="10583"/>
                  <a:pt x="15080" y="10620"/>
                  <a:pt x="15096" y="10657"/>
                </a:cubicBezTo>
                <a:lnTo>
                  <a:pt x="15096" y="10657"/>
                </a:lnTo>
                <a:cubicBezTo>
                  <a:pt x="15096" y="10658"/>
                  <a:pt x="15135" y="10751"/>
                  <a:pt x="15143" y="10769"/>
                </a:cubicBezTo>
                <a:cubicBezTo>
                  <a:pt x="15220" y="10957"/>
                  <a:pt x="15292" y="11146"/>
                  <a:pt x="15363" y="11336"/>
                </a:cubicBezTo>
                <a:cubicBezTo>
                  <a:pt x="15646" y="12114"/>
                  <a:pt x="15871" y="12915"/>
                  <a:pt x="16034" y="13727"/>
                </a:cubicBezTo>
                <a:cubicBezTo>
                  <a:pt x="16076" y="13938"/>
                  <a:pt x="16115" y="14150"/>
                  <a:pt x="16148" y="14363"/>
                </a:cubicBezTo>
                <a:cubicBezTo>
                  <a:pt x="16163" y="14458"/>
                  <a:pt x="16177" y="14554"/>
                  <a:pt x="16192" y="14651"/>
                </a:cubicBezTo>
                <a:cubicBezTo>
                  <a:pt x="16194" y="14672"/>
                  <a:pt x="16198" y="14696"/>
                  <a:pt x="16200" y="14717"/>
                </a:cubicBezTo>
                <a:cubicBezTo>
                  <a:pt x="16195" y="14683"/>
                  <a:pt x="16194" y="14671"/>
                  <a:pt x="16194" y="14671"/>
                </a:cubicBezTo>
                <a:lnTo>
                  <a:pt x="16194" y="14671"/>
                </a:lnTo>
                <a:cubicBezTo>
                  <a:pt x="16194" y="14671"/>
                  <a:pt x="16199" y="14708"/>
                  <a:pt x="16200" y="14719"/>
                </a:cubicBezTo>
                <a:cubicBezTo>
                  <a:pt x="16208" y="14780"/>
                  <a:pt x="16215" y="14839"/>
                  <a:pt x="16222" y="14898"/>
                </a:cubicBezTo>
                <a:cubicBezTo>
                  <a:pt x="16271" y="15320"/>
                  <a:pt x="16304" y="15741"/>
                  <a:pt x="16321" y="16165"/>
                </a:cubicBezTo>
                <a:cubicBezTo>
                  <a:pt x="16353" y="17032"/>
                  <a:pt x="16321" y="17900"/>
                  <a:pt x="16217" y="18761"/>
                </a:cubicBezTo>
                <a:cubicBezTo>
                  <a:pt x="16212" y="18806"/>
                  <a:pt x="16205" y="18851"/>
                  <a:pt x="16200" y="18896"/>
                </a:cubicBezTo>
                <a:cubicBezTo>
                  <a:pt x="16195" y="18932"/>
                  <a:pt x="16194" y="18945"/>
                  <a:pt x="16194" y="18945"/>
                </a:cubicBezTo>
                <a:cubicBezTo>
                  <a:pt x="16194" y="18945"/>
                  <a:pt x="16194" y="18944"/>
                  <a:pt x="16194" y="18944"/>
                </a:cubicBezTo>
                <a:lnTo>
                  <a:pt x="16194" y="18944"/>
                </a:lnTo>
                <a:cubicBezTo>
                  <a:pt x="16193" y="18951"/>
                  <a:pt x="16192" y="18958"/>
                  <a:pt x="16192" y="18964"/>
                </a:cubicBezTo>
                <a:cubicBezTo>
                  <a:pt x="16176" y="19076"/>
                  <a:pt x="16159" y="19185"/>
                  <a:pt x="16142" y="19297"/>
                </a:cubicBezTo>
                <a:cubicBezTo>
                  <a:pt x="16108" y="19503"/>
                  <a:pt x="16071" y="19707"/>
                  <a:pt x="16030" y="19911"/>
                </a:cubicBezTo>
                <a:cubicBezTo>
                  <a:pt x="15947" y="20323"/>
                  <a:pt x="15849" y="20730"/>
                  <a:pt x="15734" y="21135"/>
                </a:cubicBezTo>
                <a:cubicBezTo>
                  <a:pt x="15621" y="21536"/>
                  <a:pt x="15493" y="21931"/>
                  <a:pt x="15349" y="22320"/>
                </a:cubicBezTo>
                <a:cubicBezTo>
                  <a:pt x="15278" y="22511"/>
                  <a:pt x="15204" y="22700"/>
                  <a:pt x="15128" y="22888"/>
                </a:cubicBezTo>
                <a:cubicBezTo>
                  <a:pt x="15119" y="22909"/>
                  <a:pt x="15097" y="22961"/>
                  <a:pt x="15097" y="22961"/>
                </a:cubicBezTo>
                <a:cubicBezTo>
                  <a:pt x="15097" y="22961"/>
                  <a:pt x="15100" y="22953"/>
                  <a:pt x="15109" y="22930"/>
                </a:cubicBezTo>
                <a:lnTo>
                  <a:pt x="15109" y="22930"/>
                </a:lnTo>
                <a:cubicBezTo>
                  <a:pt x="15090" y="22976"/>
                  <a:pt x="15069" y="23024"/>
                  <a:pt x="15049" y="23070"/>
                </a:cubicBezTo>
                <a:cubicBezTo>
                  <a:pt x="15006" y="23170"/>
                  <a:pt x="14962" y="23268"/>
                  <a:pt x="14916" y="23367"/>
                </a:cubicBezTo>
                <a:cubicBezTo>
                  <a:pt x="14577" y="24105"/>
                  <a:pt x="14183" y="24816"/>
                  <a:pt x="13738" y="25495"/>
                </a:cubicBezTo>
                <a:cubicBezTo>
                  <a:pt x="13520" y="25827"/>
                  <a:pt x="13290" y="26151"/>
                  <a:pt x="13049" y="26467"/>
                </a:cubicBezTo>
                <a:lnTo>
                  <a:pt x="13049" y="26467"/>
                </a:lnTo>
                <a:cubicBezTo>
                  <a:pt x="13043" y="26475"/>
                  <a:pt x="13001" y="26529"/>
                  <a:pt x="12990" y="26544"/>
                </a:cubicBezTo>
                <a:cubicBezTo>
                  <a:pt x="12959" y="26583"/>
                  <a:pt x="12929" y="26622"/>
                  <a:pt x="12897" y="26662"/>
                </a:cubicBezTo>
                <a:cubicBezTo>
                  <a:pt x="12834" y="26740"/>
                  <a:pt x="12771" y="26816"/>
                  <a:pt x="12708" y="26893"/>
                </a:cubicBezTo>
                <a:cubicBezTo>
                  <a:pt x="12580" y="27047"/>
                  <a:pt x="12449" y="27197"/>
                  <a:pt x="12316" y="27345"/>
                </a:cubicBezTo>
                <a:cubicBezTo>
                  <a:pt x="11774" y="27951"/>
                  <a:pt x="11186" y="28516"/>
                  <a:pt x="10560" y="29034"/>
                </a:cubicBezTo>
                <a:cubicBezTo>
                  <a:pt x="10488" y="29093"/>
                  <a:pt x="10417" y="29151"/>
                  <a:pt x="10344" y="29210"/>
                </a:cubicBezTo>
                <a:cubicBezTo>
                  <a:pt x="10305" y="29240"/>
                  <a:pt x="10265" y="29272"/>
                  <a:pt x="10227" y="29303"/>
                </a:cubicBezTo>
                <a:cubicBezTo>
                  <a:pt x="10203" y="29320"/>
                  <a:pt x="10182" y="29338"/>
                  <a:pt x="10158" y="29355"/>
                </a:cubicBezTo>
                <a:cubicBezTo>
                  <a:pt x="10163" y="29351"/>
                  <a:pt x="10167" y="29348"/>
                  <a:pt x="10171" y="29345"/>
                </a:cubicBezTo>
                <a:lnTo>
                  <a:pt x="10171" y="29345"/>
                </a:lnTo>
                <a:cubicBezTo>
                  <a:pt x="10167" y="29348"/>
                  <a:pt x="10162" y="29352"/>
                  <a:pt x="10156" y="29356"/>
                </a:cubicBezTo>
                <a:cubicBezTo>
                  <a:pt x="9996" y="29477"/>
                  <a:pt x="9836" y="29596"/>
                  <a:pt x="9672" y="29712"/>
                </a:cubicBezTo>
                <a:cubicBezTo>
                  <a:pt x="9339" y="29947"/>
                  <a:pt x="8997" y="30171"/>
                  <a:pt x="8648" y="30381"/>
                </a:cubicBezTo>
                <a:cubicBezTo>
                  <a:pt x="8298" y="30592"/>
                  <a:pt x="7938" y="30788"/>
                  <a:pt x="7572" y="30973"/>
                </a:cubicBezTo>
                <a:cubicBezTo>
                  <a:pt x="7392" y="31064"/>
                  <a:pt x="7210" y="31151"/>
                  <a:pt x="7026" y="31235"/>
                </a:cubicBezTo>
                <a:cubicBezTo>
                  <a:pt x="6934" y="31277"/>
                  <a:pt x="6842" y="31318"/>
                  <a:pt x="6749" y="31358"/>
                </a:cubicBezTo>
                <a:cubicBezTo>
                  <a:pt x="6709" y="31376"/>
                  <a:pt x="6669" y="31392"/>
                  <a:pt x="6628" y="31409"/>
                </a:cubicBezTo>
                <a:cubicBezTo>
                  <a:pt x="6649" y="31400"/>
                  <a:pt x="6657" y="31397"/>
                  <a:pt x="6657" y="31397"/>
                </a:cubicBezTo>
                <a:lnTo>
                  <a:pt x="6657" y="31397"/>
                </a:lnTo>
                <a:cubicBezTo>
                  <a:pt x="6656" y="31397"/>
                  <a:pt x="6565" y="31435"/>
                  <a:pt x="6545" y="31443"/>
                </a:cubicBezTo>
                <a:cubicBezTo>
                  <a:pt x="5782" y="31755"/>
                  <a:pt x="4995" y="32009"/>
                  <a:pt x="4192" y="32202"/>
                </a:cubicBezTo>
                <a:cubicBezTo>
                  <a:pt x="3781" y="32301"/>
                  <a:pt x="3367" y="32382"/>
                  <a:pt x="2950" y="32449"/>
                </a:cubicBezTo>
                <a:cubicBezTo>
                  <a:pt x="2846" y="32465"/>
                  <a:pt x="2743" y="32481"/>
                  <a:pt x="2641" y="32495"/>
                </a:cubicBezTo>
                <a:cubicBezTo>
                  <a:pt x="2635" y="32496"/>
                  <a:pt x="2629" y="32497"/>
                  <a:pt x="2625" y="32497"/>
                </a:cubicBezTo>
                <a:lnTo>
                  <a:pt x="2625" y="32497"/>
                </a:lnTo>
                <a:cubicBezTo>
                  <a:pt x="2621" y="32498"/>
                  <a:pt x="2611" y="32499"/>
                  <a:pt x="2594" y="32501"/>
                </a:cubicBezTo>
                <a:cubicBezTo>
                  <a:pt x="2533" y="32509"/>
                  <a:pt x="2474" y="32516"/>
                  <a:pt x="2414" y="32523"/>
                </a:cubicBezTo>
                <a:cubicBezTo>
                  <a:pt x="2197" y="32548"/>
                  <a:pt x="1980" y="32569"/>
                  <a:pt x="1762" y="32586"/>
                </a:cubicBezTo>
                <a:cubicBezTo>
                  <a:pt x="1343" y="32618"/>
                  <a:pt x="924" y="32633"/>
                  <a:pt x="504" y="32633"/>
                </a:cubicBezTo>
                <a:cubicBezTo>
                  <a:pt x="247" y="32633"/>
                  <a:pt x="1" y="32859"/>
                  <a:pt x="12" y="33125"/>
                </a:cubicBezTo>
                <a:cubicBezTo>
                  <a:pt x="23" y="33391"/>
                  <a:pt x="228" y="33617"/>
                  <a:pt x="504" y="33617"/>
                </a:cubicBezTo>
                <a:cubicBezTo>
                  <a:pt x="2257" y="33615"/>
                  <a:pt x="4014" y="33346"/>
                  <a:pt x="5681" y="32806"/>
                </a:cubicBezTo>
                <a:cubicBezTo>
                  <a:pt x="7290" y="32282"/>
                  <a:pt x="8823" y="31519"/>
                  <a:pt x="10202" y="30538"/>
                </a:cubicBezTo>
                <a:cubicBezTo>
                  <a:pt x="11601" y="29543"/>
                  <a:pt x="12833" y="28350"/>
                  <a:pt x="13877" y="26989"/>
                </a:cubicBezTo>
                <a:cubicBezTo>
                  <a:pt x="14908" y="25647"/>
                  <a:pt x="15719" y="24150"/>
                  <a:pt x="16301" y="22564"/>
                </a:cubicBezTo>
                <a:cubicBezTo>
                  <a:pt x="16901" y="20928"/>
                  <a:pt x="17233" y="19194"/>
                  <a:pt x="17302" y="17453"/>
                </a:cubicBezTo>
                <a:cubicBezTo>
                  <a:pt x="17369" y="15694"/>
                  <a:pt x="17160" y="13915"/>
                  <a:pt x="16680" y="12222"/>
                </a:cubicBezTo>
                <a:cubicBezTo>
                  <a:pt x="16218" y="10591"/>
                  <a:pt x="15504" y="9024"/>
                  <a:pt x="14573" y="7608"/>
                </a:cubicBezTo>
                <a:cubicBezTo>
                  <a:pt x="13652" y="6209"/>
                  <a:pt x="12529" y="4942"/>
                  <a:pt x="11236" y="3875"/>
                </a:cubicBezTo>
                <a:cubicBezTo>
                  <a:pt x="9910" y="2779"/>
                  <a:pt x="8438" y="1898"/>
                  <a:pt x="6847" y="1243"/>
                </a:cubicBezTo>
                <a:cubicBezTo>
                  <a:pt x="5235" y="579"/>
                  <a:pt x="3522" y="185"/>
                  <a:pt x="1785" y="51"/>
                </a:cubicBezTo>
                <a:cubicBezTo>
                  <a:pt x="1359" y="18"/>
                  <a:pt x="932" y="3"/>
                  <a:pt x="506" y="1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" name="Google Shape;345;p25"/>
          <p:cNvGrpSpPr/>
          <p:nvPr/>
        </p:nvGrpSpPr>
        <p:grpSpPr>
          <a:xfrm>
            <a:off x="1756921" y="1284869"/>
            <a:ext cx="307614" cy="294783"/>
            <a:chOff x="2099309" y="1298368"/>
            <a:chExt cx="293189" cy="280960"/>
          </a:xfrm>
        </p:grpSpPr>
        <p:sp>
          <p:nvSpPr>
            <p:cNvPr id="59" name="Google Shape;346;p25"/>
            <p:cNvSpPr/>
            <p:nvPr/>
          </p:nvSpPr>
          <p:spPr>
            <a:xfrm>
              <a:off x="2099309" y="1298368"/>
              <a:ext cx="293189" cy="280960"/>
            </a:xfrm>
            <a:custGeom>
              <a:avLst/>
              <a:gdLst/>
              <a:ahLst/>
              <a:cxnLst/>
              <a:rect l="l" t="t" r="r" b="b"/>
              <a:pathLst>
                <a:path w="2733" h="2619" extrusionOk="0">
                  <a:moveTo>
                    <a:pt x="944" y="1215"/>
                  </a:moveTo>
                  <a:cubicBezTo>
                    <a:pt x="943" y="1215"/>
                    <a:pt x="936" y="1239"/>
                    <a:pt x="933" y="1261"/>
                  </a:cubicBezTo>
                  <a:lnTo>
                    <a:pt x="933" y="1261"/>
                  </a:lnTo>
                  <a:cubicBezTo>
                    <a:pt x="943" y="1227"/>
                    <a:pt x="945" y="1215"/>
                    <a:pt x="944" y="1215"/>
                  </a:cubicBezTo>
                  <a:close/>
                  <a:moveTo>
                    <a:pt x="1901" y="1244"/>
                  </a:moveTo>
                  <a:cubicBezTo>
                    <a:pt x="1902" y="1247"/>
                    <a:pt x="1903" y="1251"/>
                    <a:pt x="1904" y="1254"/>
                  </a:cubicBezTo>
                  <a:cubicBezTo>
                    <a:pt x="1906" y="1265"/>
                    <a:pt x="1907" y="1272"/>
                    <a:pt x="1906" y="1276"/>
                  </a:cubicBezTo>
                  <a:lnTo>
                    <a:pt x="1906" y="1276"/>
                  </a:lnTo>
                  <a:cubicBezTo>
                    <a:pt x="1904" y="1265"/>
                    <a:pt x="1902" y="1254"/>
                    <a:pt x="1901" y="1244"/>
                  </a:cubicBezTo>
                  <a:close/>
                  <a:moveTo>
                    <a:pt x="1911" y="1352"/>
                  </a:moveTo>
                  <a:cubicBezTo>
                    <a:pt x="1911" y="1352"/>
                    <a:pt x="1911" y="1352"/>
                    <a:pt x="1911" y="1352"/>
                  </a:cubicBezTo>
                  <a:lnTo>
                    <a:pt x="1911" y="1352"/>
                  </a:lnTo>
                  <a:cubicBezTo>
                    <a:pt x="1911" y="1352"/>
                    <a:pt x="1911" y="1352"/>
                    <a:pt x="1911" y="1352"/>
                  </a:cubicBezTo>
                  <a:close/>
                  <a:moveTo>
                    <a:pt x="1432" y="830"/>
                  </a:moveTo>
                  <a:cubicBezTo>
                    <a:pt x="1449" y="830"/>
                    <a:pt x="1467" y="832"/>
                    <a:pt x="1485" y="832"/>
                  </a:cubicBezTo>
                  <a:lnTo>
                    <a:pt x="1485" y="832"/>
                  </a:lnTo>
                  <a:cubicBezTo>
                    <a:pt x="1526" y="842"/>
                    <a:pt x="1566" y="853"/>
                    <a:pt x="1605" y="866"/>
                  </a:cubicBezTo>
                  <a:lnTo>
                    <a:pt x="1605" y="866"/>
                  </a:lnTo>
                  <a:cubicBezTo>
                    <a:pt x="1627" y="879"/>
                    <a:pt x="1651" y="888"/>
                    <a:pt x="1672" y="899"/>
                  </a:cubicBezTo>
                  <a:cubicBezTo>
                    <a:pt x="1686" y="907"/>
                    <a:pt x="1699" y="916"/>
                    <a:pt x="1711" y="925"/>
                  </a:cubicBezTo>
                  <a:lnTo>
                    <a:pt x="1717" y="928"/>
                  </a:lnTo>
                  <a:lnTo>
                    <a:pt x="1717" y="928"/>
                  </a:lnTo>
                  <a:cubicBezTo>
                    <a:pt x="1718" y="929"/>
                    <a:pt x="1719" y="931"/>
                    <a:pt x="1721" y="932"/>
                  </a:cubicBezTo>
                  <a:cubicBezTo>
                    <a:pt x="1749" y="958"/>
                    <a:pt x="1776" y="986"/>
                    <a:pt x="1803" y="1015"/>
                  </a:cubicBezTo>
                  <a:cubicBezTo>
                    <a:pt x="1804" y="1016"/>
                    <a:pt x="1805" y="1017"/>
                    <a:pt x="1806" y="1018"/>
                  </a:cubicBezTo>
                  <a:lnTo>
                    <a:pt x="1806" y="1018"/>
                  </a:lnTo>
                  <a:cubicBezTo>
                    <a:pt x="1817" y="1032"/>
                    <a:pt x="1827" y="1047"/>
                    <a:pt x="1836" y="1063"/>
                  </a:cubicBezTo>
                  <a:cubicBezTo>
                    <a:pt x="1847" y="1083"/>
                    <a:pt x="1857" y="1103"/>
                    <a:pt x="1869" y="1126"/>
                  </a:cubicBezTo>
                  <a:lnTo>
                    <a:pt x="1869" y="1126"/>
                  </a:lnTo>
                  <a:cubicBezTo>
                    <a:pt x="1880" y="1160"/>
                    <a:pt x="1889" y="1194"/>
                    <a:pt x="1898" y="1230"/>
                  </a:cubicBezTo>
                  <a:lnTo>
                    <a:pt x="1898" y="1230"/>
                  </a:lnTo>
                  <a:cubicBezTo>
                    <a:pt x="1898" y="1225"/>
                    <a:pt x="1899" y="1221"/>
                    <a:pt x="1900" y="1216"/>
                  </a:cubicBezTo>
                  <a:lnTo>
                    <a:pt x="1900" y="1216"/>
                  </a:lnTo>
                  <a:cubicBezTo>
                    <a:pt x="1899" y="1224"/>
                    <a:pt x="1900" y="1234"/>
                    <a:pt x="1901" y="1244"/>
                  </a:cubicBezTo>
                  <a:lnTo>
                    <a:pt x="1901" y="1244"/>
                  </a:lnTo>
                  <a:cubicBezTo>
                    <a:pt x="1900" y="1239"/>
                    <a:pt x="1899" y="1234"/>
                    <a:pt x="1898" y="1230"/>
                  </a:cubicBezTo>
                  <a:lnTo>
                    <a:pt x="1898" y="1230"/>
                  </a:lnTo>
                  <a:cubicBezTo>
                    <a:pt x="1894" y="1263"/>
                    <a:pt x="1900" y="1279"/>
                    <a:pt x="1904" y="1279"/>
                  </a:cubicBezTo>
                  <a:cubicBezTo>
                    <a:pt x="1904" y="1279"/>
                    <a:pt x="1905" y="1278"/>
                    <a:pt x="1906" y="1276"/>
                  </a:cubicBezTo>
                  <a:lnTo>
                    <a:pt x="1906" y="1276"/>
                  </a:lnTo>
                  <a:cubicBezTo>
                    <a:pt x="1907" y="1289"/>
                    <a:pt x="1909" y="1301"/>
                    <a:pt x="1909" y="1312"/>
                  </a:cubicBezTo>
                  <a:cubicBezTo>
                    <a:pt x="1909" y="1329"/>
                    <a:pt x="1908" y="1345"/>
                    <a:pt x="1907" y="1360"/>
                  </a:cubicBezTo>
                  <a:lnTo>
                    <a:pt x="1907" y="1360"/>
                  </a:lnTo>
                  <a:cubicBezTo>
                    <a:pt x="1894" y="1389"/>
                    <a:pt x="1892" y="1439"/>
                    <a:pt x="1883" y="1470"/>
                  </a:cubicBezTo>
                  <a:cubicBezTo>
                    <a:pt x="1878" y="1485"/>
                    <a:pt x="1869" y="1502"/>
                    <a:pt x="1863" y="1519"/>
                  </a:cubicBezTo>
                  <a:lnTo>
                    <a:pt x="1863" y="1519"/>
                  </a:lnTo>
                  <a:cubicBezTo>
                    <a:pt x="1846" y="1550"/>
                    <a:pt x="1828" y="1581"/>
                    <a:pt x="1808" y="1611"/>
                  </a:cubicBezTo>
                  <a:lnTo>
                    <a:pt x="1808" y="1611"/>
                  </a:lnTo>
                  <a:cubicBezTo>
                    <a:pt x="1796" y="1622"/>
                    <a:pt x="1785" y="1637"/>
                    <a:pt x="1773" y="1650"/>
                  </a:cubicBezTo>
                  <a:lnTo>
                    <a:pt x="1740" y="1684"/>
                  </a:lnTo>
                  <a:cubicBezTo>
                    <a:pt x="1739" y="1685"/>
                    <a:pt x="1738" y="1685"/>
                    <a:pt x="1738" y="1686"/>
                  </a:cubicBezTo>
                  <a:lnTo>
                    <a:pt x="1738" y="1686"/>
                  </a:lnTo>
                  <a:cubicBezTo>
                    <a:pt x="1741" y="1684"/>
                    <a:pt x="1746" y="1682"/>
                    <a:pt x="1750" y="1680"/>
                  </a:cubicBezTo>
                  <a:lnTo>
                    <a:pt x="1750" y="1680"/>
                  </a:lnTo>
                  <a:cubicBezTo>
                    <a:pt x="1745" y="1683"/>
                    <a:pt x="1740" y="1685"/>
                    <a:pt x="1735" y="1688"/>
                  </a:cubicBezTo>
                  <a:lnTo>
                    <a:pt x="1735" y="1688"/>
                  </a:lnTo>
                  <a:cubicBezTo>
                    <a:pt x="1726" y="1695"/>
                    <a:pt x="1717" y="1701"/>
                    <a:pt x="1710" y="1704"/>
                  </a:cubicBezTo>
                  <a:lnTo>
                    <a:pt x="1710" y="1704"/>
                  </a:lnTo>
                  <a:cubicBezTo>
                    <a:pt x="1718" y="1698"/>
                    <a:pt x="1727" y="1693"/>
                    <a:pt x="1735" y="1688"/>
                  </a:cubicBezTo>
                  <a:lnTo>
                    <a:pt x="1735" y="1688"/>
                  </a:lnTo>
                  <a:cubicBezTo>
                    <a:pt x="1736" y="1687"/>
                    <a:pt x="1737" y="1687"/>
                    <a:pt x="1738" y="1686"/>
                  </a:cubicBezTo>
                  <a:lnTo>
                    <a:pt x="1738" y="1686"/>
                  </a:lnTo>
                  <a:cubicBezTo>
                    <a:pt x="1706" y="1701"/>
                    <a:pt x="1698" y="1707"/>
                    <a:pt x="1701" y="1707"/>
                  </a:cubicBezTo>
                  <a:cubicBezTo>
                    <a:pt x="1703" y="1707"/>
                    <a:pt x="1706" y="1706"/>
                    <a:pt x="1710" y="1704"/>
                  </a:cubicBezTo>
                  <a:lnTo>
                    <a:pt x="1710" y="1704"/>
                  </a:lnTo>
                  <a:cubicBezTo>
                    <a:pt x="1691" y="1718"/>
                    <a:pt x="1672" y="1733"/>
                    <a:pt x="1653" y="1743"/>
                  </a:cubicBezTo>
                  <a:cubicBezTo>
                    <a:pt x="1639" y="1751"/>
                    <a:pt x="1624" y="1757"/>
                    <a:pt x="1611" y="1766"/>
                  </a:cubicBezTo>
                  <a:cubicBezTo>
                    <a:pt x="1576" y="1776"/>
                    <a:pt x="1543" y="1787"/>
                    <a:pt x="1508" y="1795"/>
                  </a:cubicBezTo>
                  <a:lnTo>
                    <a:pt x="1508" y="1795"/>
                  </a:lnTo>
                  <a:cubicBezTo>
                    <a:pt x="1496" y="1793"/>
                    <a:pt x="1487" y="1792"/>
                    <a:pt x="1480" y="1792"/>
                  </a:cubicBezTo>
                  <a:cubicBezTo>
                    <a:pt x="1456" y="1792"/>
                    <a:pt x="1453" y="1799"/>
                    <a:pt x="1468" y="1800"/>
                  </a:cubicBezTo>
                  <a:lnTo>
                    <a:pt x="1468" y="1800"/>
                  </a:lnTo>
                  <a:cubicBezTo>
                    <a:pt x="1480" y="1798"/>
                    <a:pt x="1493" y="1795"/>
                    <a:pt x="1505" y="1795"/>
                  </a:cubicBezTo>
                  <a:lnTo>
                    <a:pt x="1505" y="1795"/>
                  </a:lnTo>
                  <a:cubicBezTo>
                    <a:pt x="1506" y="1795"/>
                    <a:pt x="1507" y="1795"/>
                    <a:pt x="1508" y="1795"/>
                  </a:cubicBezTo>
                  <a:lnTo>
                    <a:pt x="1508" y="1795"/>
                  </a:lnTo>
                  <a:cubicBezTo>
                    <a:pt x="1510" y="1795"/>
                    <a:pt x="1512" y="1795"/>
                    <a:pt x="1515" y="1796"/>
                  </a:cubicBezTo>
                  <a:lnTo>
                    <a:pt x="1515" y="1796"/>
                  </a:lnTo>
                  <a:cubicBezTo>
                    <a:pt x="1512" y="1795"/>
                    <a:pt x="1509" y="1795"/>
                    <a:pt x="1506" y="1795"/>
                  </a:cubicBezTo>
                  <a:cubicBezTo>
                    <a:pt x="1506" y="1795"/>
                    <a:pt x="1505" y="1795"/>
                    <a:pt x="1505" y="1795"/>
                  </a:cubicBezTo>
                  <a:lnTo>
                    <a:pt x="1505" y="1795"/>
                  </a:lnTo>
                  <a:cubicBezTo>
                    <a:pt x="1501" y="1796"/>
                    <a:pt x="1498" y="1797"/>
                    <a:pt x="1494" y="1797"/>
                  </a:cubicBezTo>
                  <a:cubicBezTo>
                    <a:pt x="1485" y="1799"/>
                    <a:pt x="1478" y="1800"/>
                    <a:pt x="1472" y="1800"/>
                  </a:cubicBezTo>
                  <a:cubicBezTo>
                    <a:pt x="1471" y="1800"/>
                    <a:pt x="1469" y="1800"/>
                    <a:pt x="1468" y="1800"/>
                  </a:cubicBezTo>
                  <a:lnTo>
                    <a:pt x="1468" y="1800"/>
                  </a:lnTo>
                  <a:cubicBezTo>
                    <a:pt x="1465" y="1801"/>
                    <a:pt x="1461" y="1801"/>
                    <a:pt x="1458" y="1801"/>
                  </a:cubicBezTo>
                  <a:cubicBezTo>
                    <a:pt x="1452" y="1802"/>
                    <a:pt x="1446" y="1802"/>
                    <a:pt x="1440" y="1802"/>
                  </a:cubicBezTo>
                  <a:cubicBezTo>
                    <a:pt x="1410" y="1802"/>
                    <a:pt x="1381" y="1800"/>
                    <a:pt x="1351" y="1798"/>
                  </a:cubicBezTo>
                  <a:lnTo>
                    <a:pt x="1351" y="1798"/>
                  </a:lnTo>
                  <a:cubicBezTo>
                    <a:pt x="1329" y="1794"/>
                    <a:pt x="1308" y="1789"/>
                    <a:pt x="1286" y="1783"/>
                  </a:cubicBezTo>
                  <a:cubicBezTo>
                    <a:pt x="1272" y="1779"/>
                    <a:pt x="1257" y="1774"/>
                    <a:pt x="1243" y="1769"/>
                  </a:cubicBezTo>
                  <a:lnTo>
                    <a:pt x="1243" y="1769"/>
                  </a:lnTo>
                  <a:cubicBezTo>
                    <a:pt x="1245" y="1771"/>
                    <a:pt x="1248" y="1774"/>
                    <a:pt x="1250" y="1776"/>
                  </a:cubicBezTo>
                  <a:cubicBezTo>
                    <a:pt x="1247" y="1774"/>
                    <a:pt x="1245" y="1771"/>
                    <a:pt x="1242" y="1769"/>
                  </a:cubicBezTo>
                  <a:lnTo>
                    <a:pt x="1242" y="1769"/>
                  </a:lnTo>
                  <a:cubicBezTo>
                    <a:pt x="1242" y="1769"/>
                    <a:pt x="1242" y="1769"/>
                    <a:pt x="1243" y="1769"/>
                  </a:cubicBezTo>
                  <a:lnTo>
                    <a:pt x="1243" y="1769"/>
                  </a:lnTo>
                  <a:cubicBezTo>
                    <a:pt x="1228" y="1757"/>
                    <a:pt x="1215" y="1751"/>
                    <a:pt x="1207" y="1749"/>
                  </a:cubicBezTo>
                  <a:lnTo>
                    <a:pt x="1207" y="1749"/>
                  </a:lnTo>
                  <a:cubicBezTo>
                    <a:pt x="1220" y="1755"/>
                    <a:pt x="1232" y="1762"/>
                    <a:pt x="1242" y="1769"/>
                  </a:cubicBezTo>
                  <a:lnTo>
                    <a:pt x="1242" y="1769"/>
                  </a:lnTo>
                  <a:cubicBezTo>
                    <a:pt x="1234" y="1766"/>
                    <a:pt x="1226" y="1764"/>
                    <a:pt x="1218" y="1762"/>
                  </a:cubicBezTo>
                  <a:cubicBezTo>
                    <a:pt x="1197" y="1755"/>
                    <a:pt x="1194" y="1748"/>
                    <a:pt x="1202" y="1748"/>
                  </a:cubicBezTo>
                  <a:cubicBezTo>
                    <a:pt x="1203" y="1748"/>
                    <a:pt x="1205" y="1749"/>
                    <a:pt x="1207" y="1749"/>
                  </a:cubicBezTo>
                  <a:lnTo>
                    <a:pt x="1207" y="1749"/>
                  </a:lnTo>
                  <a:cubicBezTo>
                    <a:pt x="1186" y="1739"/>
                    <a:pt x="1163" y="1730"/>
                    <a:pt x="1147" y="1720"/>
                  </a:cubicBezTo>
                  <a:cubicBezTo>
                    <a:pt x="1136" y="1713"/>
                    <a:pt x="1126" y="1705"/>
                    <a:pt x="1115" y="1698"/>
                  </a:cubicBezTo>
                  <a:lnTo>
                    <a:pt x="1115" y="1698"/>
                  </a:lnTo>
                  <a:cubicBezTo>
                    <a:pt x="1096" y="1679"/>
                    <a:pt x="1071" y="1645"/>
                    <a:pt x="1047" y="1620"/>
                  </a:cubicBezTo>
                  <a:lnTo>
                    <a:pt x="1047" y="1620"/>
                  </a:lnTo>
                  <a:cubicBezTo>
                    <a:pt x="1056" y="1632"/>
                    <a:pt x="1059" y="1641"/>
                    <a:pt x="1055" y="1641"/>
                  </a:cubicBezTo>
                  <a:cubicBezTo>
                    <a:pt x="1053" y="1641"/>
                    <a:pt x="1048" y="1637"/>
                    <a:pt x="1040" y="1626"/>
                  </a:cubicBezTo>
                  <a:cubicBezTo>
                    <a:pt x="1035" y="1617"/>
                    <a:pt x="1029" y="1609"/>
                    <a:pt x="1023" y="1601"/>
                  </a:cubicBezTo>
                  <a:lnTo>
                    <a:pt x="1023" y="1601"/>
                  </a:lnTo>
                  <a:cubicBezTo>
                    <a:pt x="1031" y="1605"/>
                    <a:pt x="1039" y="1612"/>
                    <a:pt x="1047" y="1620"/>
                  </a:cubicBezTo>
                  <a:lnTo>
                    <a:pt x="1047" y="1620"/>
                  </a:lnTo>
                  <a:cubicBezTo>
                    <a:pt x="1041" y="1614"/>
                    <a:pt x="1033" y="1607"/>
                    <a:pt x="1023" y="1600"/>
                  </a:cubicBezTo>
                  <a:lnTo>
                    <a:pt x="1023" y="1600"/>
                  </a:lnTo>
                  <a:cubicBezTo>
                    <a:pt x="1023" y="1600"/>
                    <a:pt x="1023" y="1601"/>
                    <a:pt x="1023" y="1601"/>
                  </a:cubicBezTo>
                  <a:lnTo>
                    <a:pt x="1023" y="1601"/>
                  </a:lnTo>
                  <a:cubicBezTo>
                    <a:pt x="1022" y="1600"/>
                    <a:pt x="1020" y="1599"/>
                    <a:pt x="1019" y="1598"/>
                  </a:cubicBezTo>
                  <a:lnTo>
                    <a:pt x="1019" y="1598"/>
                  </a:lnTo>
                  <a:cubicBezTo>
                    <a:pt x="1020" y="1599"/>
                    <a:pt x="1022" y="1600"/>
                    <a:pt x="1023" y="1600"/>
                  </a:cubicBezTo>
                  <a:lnTo>
                    <a:pt x="1023" y="1600"/>
                  </a:lnTo>
                  <a:cubicBezTo>
                    <a:pt x="1016" y="1590"/>
                    <a:pt x="1009" y="1579"/>
                    <a:pt x="1002" y="1567"/>
                  </a:cubicBezTo>
                  <a:cubicBezTo>
                    <a:pt x="994" y="1554"/>
                    <a:pt x="988" y="1542"/>
                    <a:pt x="980" y="1528"/>
                  </a:cubicBezTo>
                  <a:lnTo>
                    <a:pt x="980" y="1528"/>
                  </a:lnTo>
                  <a:cubicBezTo>
                    <a:pt x="973" y="1494"/>
                    <a:pt x="952" y="1458"/>
                    <a:pt x="944" y="1425"/>
                  </a:cubicBezTo>
                  <a:cubicBezTo>
                    <a:pt x="941" y="1410"/>
                    <a:pt x="938" y="1393"/>
                    <a:pt x="934" y="1378"/>
                  </a:cubicBezTo>
                  <a:cubicBezTo>
                    <a:pt x="932" y="1341"/>
                    <a:pt x="932" y="1302"/>
                    <a:pt x="933" y="1265"/>
                  </a:cubicBezTo>
                  <a:cubicBezTo>
                    <a:pt x="933" y="1264"/>
                    <a:pt x="933" y="1262"/>
                    <a:pt x="933" y="1261"/>
                  </a:cubicBezTo>
                  <a:lnTo>
                    <a:pt x="933" y="1261"/>
                  </a:lnTo>
                  <a:cubicBezTo>
                    <a:pt x="932" y="1266"/>
                    <a:pt x="930" y="1271"/>
                    <a:pt x="929" y="1277"/>
                  </a:cubicBezTo>
                  <a:cubicBezTo>
                    <a:pt x="933" y="1261"/>
                    <a:pt x="936" y="1245"/>
                    <a:pt x="938" y="1230"/>
                  </a:cubicBezTo>
                  <a:cubicBezTo>
                    <a:pt x="946" y="1194"/>
                    <a:pt x="957" y="1161"/>
                    <a:pt x="968" y="1127"/>
                  </a:cubicBezTo>
                  <a:lnTo>
                    <a:pt x="968" y="1127"/>
                  </a:lnTo>
                  <a:cubicBezTo>
                    <a:pt x="968" y="1126"/>
                    <a:pt x="968" y="1126"/>
                    <a:pt x="968" y="1126"/>
                  </a:cubicBezTo>
                  <a:cubicBezTo>
                    <a:pt x="980" y="1106"/>
                    <a:pt x="990" y="1083"/>
                    <a:pt x="1002" y="1063"/>
                  </a:cubicBezTo>
                  <a:cubicBezTo>
                    <a:pt x="1010" y="1051"/>
                    <a:pt x="1018" y="1039"/>
                    <a:pt x="1025" y="1027"/>
                  </a:cubicBezTo>
                  <a:lnTo>
                    <a:pt x="1025" y="1027"/>
                  </a:lnTo>
                  <a:cubicBezTo>
                    <a:pt x="1023" y="1029"/>
                    <a:pt x="1021" y="1030"/>
                    <a:pt x="1019" y="1031"/>
                  </a:cubicBezTo>
                  <a:cubicBezTo>
                    <a:pt x="1021" y="1030"/>
                    <a:pt x="1023" y="1028"/>
                    <a:pt x="1026" y="1026"/>
                  </a:cubicBezTo>
                  <a:lnTo>
                    <a:pt x="1026" y="1026"/>
                  </a:lnTo>
                  <a:cubicBezTo>
                    <a:pt x="1026" y="1027"/>
                    <a:pt x="1025" y="1027"/>
                    <a:pt x="1025" y="1027"/>
                  </a:cubicBezTo>
                  <a:lnTo>
                    <a:pt x="1025" y="1027"/>
                  </a:lnTo>
                  <a:cubicBezTo>
                    <a:pt x="1047" y="1014"/>
                    <a:pt x="1057" y="1000"/>
                    <a:pt x="1058" y="994"/>
                  </a:cubicBezTo>
                  <a:lnTo>
                    <a:pt x="1058" y="994"/>
                  </a:lnTo>
                  <a:cubicBezTo>
                    <a:pt x="1047" y="1007"/>
                    <a:pt x="1036" y="1019"/>
                    <a:pt x="1026" y="1026"/>
                  </a:cubicBezTo>
                  <a:lnTo>
                    <a:pt x="1026" y="1026"/>
                  </a:lnTo>
                  <a:cubicBezTo>
                    <a:pt x="1029" y="1022"/>
                    <a:pt x="1031" y="1018"/>
                    <a:pt x="1034" y="1014"/>
                  </a:cubicBezTo>
                  <a:cubicBezTo>
                    <a:pt x="1044" y="997"/>
                    <a:pt x="1053" y="990"/>
                    <a:pt x="1056" y="990"/>
                  </a:cubicBezTo>
                  <a:cubicBezTo>
                    <a:pt x="1058" y="990"/>
                    <a:pt x="1058" y="992"/>
                    <a:pt x="1058" y="994"/>
                  </a:cubicBezTo>
                  <a:lnTo>
                    <a:pt x="1058" y="994"/>
                  </a:lnTo>
                  <a:cubicBezTo>
                    <a:pt x="1073" y="977"/>
                    <a:pt x="1087" y="958"/>
                    <a:pt x="1099" y="947"/>
                  </a:cubicBezTo>
                  <a:cubicBezTo>
                    <a:pt x="1106" y="941"/>
                    <a:pt x="1131" y="923"/>
                    <a:pt x="1135" y="919"/>
                  </a:cubicBezTo>
                  <a:lnTo>
                    <a:pt x="1135" y="919"/>
                  </a:lnTo>
                  <a:cubicBezTo>
                    <a:pt x="1168" y="900"/>
                    <a:pt x="1220" y="884"/>
                    <a:pt x="1244" y="861"/>
                  </a:cubicBezTo>
                  <a:lnTo>
                    <a:pt x="1244" y="861"/>
                  </a:lnTo>
                  <a:cubicBezTo>
                    <a:pt x="1257" y="856"/>
                    <a:pt x="1271" y="852"/>
                    <a:pt x="1285" y="848"/>
                  </a:cubicBezTo>
                  <a:cubicBezTo>
                    <a:pt x="1300" y="845"/>
                    <a:pt x="1315" y="841"/>
                    <a:pt x="1332" y="837"/>
                  </a:cubicBezTo>
                  <a:cubicBezTo>
                    <a:pt x="1337" y="836"/>
                    <a:pt x="1355" y="833"/>
                    <a:pt x="1368" y="832"/>
                  </a:cubicBezTo>
                  <a:lnTo>
                    <a:pt x="1368" y="832"/>
                  </a:lnTo>
                  <a:cubicBezTo>
                    <a:pt x="1368" y="832"/>
                    <a:pt x="1368" y="832"/>
                    <a:pt x="1369" y="832"/>
                  </a:cubicBezTo>
                  <a:cubicBezTo>
                    <a:pt x="1389" y="830"/>
                    <a:pt x="1412" y="830"/>
                    <a:pt x="1432" y="830"/>
                  </a:cubicBezTo>
                  <a:close/>
                  <a:moveTo>
                    <a:pt x="1430" y="1"/>
                  </a:moveTo>
                  <a:cubicBezTo>
                    <a:pt x="1052" y="1"/>
                    <a:pt x="670" y="165"/>
                    <a:pt x="430" y="456"/>
                  </a:cubicBezTo>
                  <a:cubicBezTo>
                    <a:pt x="76" y="886"/>
                    <a:pt x="1" y="1495"/>
                    <a:pt x="292" y="1982"/>
                  </a:cubicBezTo>
                  <a:cubicBezTo>
                    <a:pt x="539" y="2394"/>
                    <a:pt x="975" y="2618"/>
                    <a:pt x="1436" y="2618"/>
                  </a:cubicBezTo>
                  <a:cubicBezTo>
                    <a:pt x="1520" y="2618"/>
                    <a:pt x="1605" y="2611"/>
                    <a:pt x="1690" y="2595"/>
                  </a:cubicBezTo>
                  <a:cubicBezTo>
                    <a:pt x="2278" y="2490"/>
                    <a:pt x="2696" y="1947"/>
                    <a:pt x="2729" y="1368"/>
                  </a:cubicBezTo>
                  <a:lnTo>
                    <a:pt x="2729" y="1368"/>
                  </a:lnTo>
                  <a:cubicBezTo>
                    <a:pt x="2732" y="1350"/>
                    <a:pt x="2733" y="1332"/>
                    <a:pt x="2732" y="1312"/>
                  </a:cubicBezTo>
                  <a:cubicBezTo>
                    <a:pt x="2724" y="750"/>
                    <a:pt x="2375" y="272"/>
                    <a:pt x="1853" y="75"/>
                  </a:cubicBezTo>
                  <a:cubicBezTo>
                    <a:pt x="1718" y="25"/>
                    <a:pt x="1574" y="1"/>
                    <a:pt x="14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47;p25"/>
            <p:cNvSpPr/>
            <p:nvPr/>
          </p:nvSpPr>
          <p:spPr>
            <a:xfrm>
              <a:off x="2155307" y="1342672"/>
              <a:ext cx="192992" cy="192992"/>
            </a:xfrm>
            <a:custGeom>
              <a:avLst/>
              <a:gdLst/>
              <a:ahLst/>
              <a:cxnLst/>
              <a:rect l="l" t="t" r="r" b="b"/>
              <a:pathLst>
                <a:path w="1799" h="1799" extrusionOk="0">
                  <a:moveTo>
                    <a:pt x="900" y="0"/>
                  </a:moveTo>
                  <a:cubicBezTo>
                    <a:pt x="402" y="0"/>
                    <a:pt x="0" y="403"/>
                    <a:pt x="0" y="899"/>
                  </a:cubicBezTo>
                  <a:cubicBezTo>
                    <a:pt x="0" y="1396"/>
                    <a:pt x="402" y="1799"/>
                    <a:pt x="900" y="1799"/>
                  </a:cubicBezTo>
                  <a:cubicBezTo>
                    <a:pt x="1396" y="1799"/>
                    <a:pt x="1798" y="1396"/>
                    <a:pt x="1798" y="899"/>
                  </a:cubicBezTo>
                  <a:cubicBezTo>
                    <a:pt x="1798" y="403"/>
                    <a:pt x="1396" y="0"/>
                    <a:pt x="900" y="0"/>
                  </a:cubicBezTo>
                  <a:close/>
                </a:path>
              </a:pathLst>
            </a:custGeom>
            <a:solidFill>
              <a:srgbClr val="D6E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" name="Google Shape;348;p25"/>
          <p:cNvGrpSpPr/>
          <p:nvPr/>
        </p:nvGrpSpPr>
        <p:grpSpPr>
          <a:xfrm>
            <a:off x="1753031" y="3925525"/>
            <a:ext cx="315381" cy="295008"/>
            <a:chOff x="2712605" y="3705739"/>
            <a:chExt cx="300592" cy="281174"/>
          </a:xfrm>
        </p:grpSpPr>
        <p:sp>
          <p:nvSpPr>
            <p:cNvPr id="62" name="Google Shape;349;p25"/>
            <p:cNvSpPr/>
            <p:nvPr/>
          </p:nvSpPr>
          <p:spPr>
            <a:xfrm>
              <a:off x="2712605" y="3705739"/>
              <a:ext cx="300592" cy="281174"/>
            </a:xfrm>
            <a:custGeom>
              <a:avLst/>
              <a:gdLst/>
              <a:ahLst/>
              <a:cxnLst/>
              <a:rect l="l" t="t" r="r" b="b"/>
              <a:pathLst>
                <a:path w="2802" h="2621" extrusionOk="0">
                  <a:moveTo>
                    <a:pt x="1350" y="832"/>
                  </a:moveTo>
                  <a:lnTo>
                    <a:pt x="1350" y="832"/>
                  </a:lnTo>
                  <a:cubicBezTo>
                    <a:pt x="1346" y="833"/>
                    <a:pt x="1341" y="834"/>
                    <a:pt x="1337" y="835"/>
                  </a:cubicBezTo>
                  <a:lnTo>
                    <a:pt x="1337" y="835"/>
                  </a:lnTo>
                  <a:cubicBezTo>
                    <a:pt x="1333" y="834"/>
                    <a:pt x="1329" y="834"/>
                    <a:pt x="1324" y="833"/>
                  </a:cubicBezTo>
                  <a:lnTo>
                    <a:pt x="1324" y="833"/>
                  </a:lnTo>
                  <a:cubicBezTo>
                    <a:pt x="1325" y="833"/>
                    <a:pt x="1327" y="833"/>
                    <a:pt x="1328" y="833"/>
                  </a:cubicBezTo>
                  <a:cubicBezTo>
                    <a:pt x="1335" y="833"/>
                    <a:pt x="1342" y="833"/>
                    <a:pt x="1350" y="832"/>
                  </a:cubicBezTo>
                  <a:close/>
                  <a:moveTo>
                    <a:pt x="1645" y="874"/>
                  </a:moveTo>
                  <a:cubicBezTo>
                    <a:pt x="1645" y="874"/>
                    <a:pt x="1645" y="874"/>
                    <a:pt x="1645" y="874"/>
                  </a:cubicBezTo>
                  <a:cubicBezTo>
                    <a:pt x="1645" y="874"/>
                    <a:pt x="1645" y="874"/>
                    <a:pt x="1645" y="874"/>
                  </a:cubicBezTo>
                  <a:close/>
                  <a:moveTo>
                    <a:pt x="1800" y="1004"/>
                  </a:moveTo>
                  <a:lnTo>
                    <a:pt x="1800" y="1004"/>
                  </a:lnTo>
                  <a:cubicBezTo>
                    <a:pt x="1803" y="1008"/>
                    <a:pt x="1806" y="1012"/>
                    <a:pt x="1808" y="1016"/>
                  </a:cubicBezTo>
                  <a:lnTo>
                    <a:pt x="1808" y="1016"/>
                  </a:lnTo>
                  <a:cubicBezTo>
                    <a:pt x="1805" y="1012"/>
                    <a:pt x="1802" y="1008"/>
                    <a:pt x="1800" y="1004"/>
                  </a:cubicBezTo>
                  <a:close/>
                  <a:moveTo>
                    <a:pt x="1902" y="1225"/>
                  </a:moveTo>
                  <a:lnTo>
                    <a:pt x="1902" y="1225"/>
                  </a:lnTo>
                  <a:cubicBezTo>
                    <a:pt x="1903" y="1230"/>
                    <a:pt x="1904" y="1234"/>
                    <a:pt x="1905" y="1238"/>
                  </a:cubicBezTo>
                  <a:cubicBezTo>
                    <a:pt x="1908" y="1251"/>
                    <a:pt x="1908" y="1261"/>
                    <a:pt x="1908" y="1267"/>
                  </a:cubicBezTo>
                  <a:lnTo>
                    <a:pt x="1908" y="1267"/>
                  </a:lnTo>
                  <a:cubicBezTo>
                    <a:pt x="1906" y="1254"/>
                    <a:pt x="1903" y="1239"/>
                    <a:pt x="1902" y="1225"/>
                  </a:cubicBezTo>
                  <a:close/>
                  <a:moveTo>
                    <a:pt x="1323" y="1789"/>
                  </a:moveTo>
                  <a:cubicBezTo>
                    <a:pt x="1319" y="1789"/>
                    <a:pt x="1345" y="1797"/>
                    <a:pt x="1369" y="1800"/>
                  </a:cubicBezTo>
                  <a:lnTo>
                    <a:pt x="1369" y="1800"/>
                  </a:lnTo>
                  <a:cubicBezTo>
                    <a:pt x="1339" y="1791"/>
                    <a:pt x="1326" y="1789"/>
                    <a:pt x="1323" y="1789"/>
                  </a:cubicBezTo>
                  <a:close/>
                  <a:moveTo>
                    <a:pt x="1420" y="824"/>
                  </a:moveTo>
                  <a:cubicBezTo>
                    <a:pt x="1437" y="824"/>
                    <a:pt x="1452" y="825"/>
                    <a:pt x="1468" y="826"/>
                  </a:cubicBezTo>
                  <a:lnTo>
                    <a:pt x="1468" y="826"/>
                  </a:lnTo>
                  <a:cubicBezTo>
                    <a:pt x="1497" y="839"/>
                    <a:pt x="1547" y="840"/>
                    <a:pt x="1578" y="849"/>
                  </a:cubicBezTo>
                  <a:cubicBezTo>
                    <a:pt x="1592" y="854"/>
                    <a:pt x="1609" y="862"/>
                    <a:pt x="1624" y="868"/>
                  </a:cubicBezTo>
                  <a:lnTo>
                    <a:pt x="1624" y="868"/>
                  </a:lnTo>
                  <a:cubicBezTo>
                    <a:pt x="1655" y="886"/>
                    <a:pt x="1686" y="903"/>
                    <a:pt x="1716" y="922"/>
                  </a:cubicBezTo>
                  <a:lnTo>
                    <a:pt x="1716" y="922"/>
                  </a:lnTo>
                  <a:cubicBezTo>
                    <a:pt x="1728" y="935"/>
                    <a:pt x="1744" y="947"/>
                    <a:pt x="1758" y="959"/>
                  </a:cubicBezTo>
                  <a:lnTo>
                    <a:pt x="1791" y="993"/>
                  </a:lnTo>
                  <a:cubicBezTo>
                    <a:pt x="1792" y="994"/>
                    <a:pt x="1794" y="996"/>
                    <a:pt x="1795" y="998"/>
                  </a:cubicBezTo>
                  <a:lnTo>
                    <a:pt x="1795" y="998"/>
                  </a:lnTo>
                  <a:cubicBezTo>
                    <a:pt x="1793" y="993"/>
                    <a:pt x="1790" y="988"/>
                    <a:pt x="1788" y="981"/>
                  </a:cubicBezTo>
                  <a:lnTo>
                    <a:pt x="1788" y="981"/>
                  </a:lnTo>
                  <a:cubicBezTo>
                    <a:pt x="1791" y="989"/>
                    <a:pt x="1795" y="996"/>
                    <a:pt x="1800" y="1004"/>
                  </a:cubicBezTo>
                  <a:lnTo>
                    <a:pt x="1800" y="1004"/>
                  </a:lnTo>
                  <a:cubicBezTo>
                    <a:pt x="1798" y="1002"/>
                    <a:pt x="1797" y="1000"/>
                    <a:pt x="1795" y="998"/>
                  </a:cubicBezTo>
                  <a:lnTo>
                    <a:pt x="1795" y="998"/>
                  </a:lnTo>
                  <a:cubicBezTo>
                    <a:pt x="1807" y="1022"/>
                    <a:pt x="1813" y="1031"/>
                    <a:pt x="1815" y="1031"/>
                  </a:cubicBezTo>
                  <a:cubicBezTo>
                    <a:pt x="1816" y="1031"/>
                    <a:pt x="1813" y="1025"/>
                    <a:pt x="1808" y="1016"/>
                  </a:cubicBezTo>
                  <a:lnTo>
                    <a:pt x="1808" y="1016"/>
                  </a:lnTo>
                  <a:cubicBezTo>
                    <a:pt x="1823" y="1037"/>
                    <a:pt x="1840" y="1058"/>
                    <a:pt x="1851" y="1080"/>
                  </a:cubicBezTo>
                  <a:cubicBezTo>
                    <a:pt x="1859" y="1094"/>
                    <a:pt x="1865" y="1107"/>
                    <a:pt x="1873" y="1122"/>
                  </a:cubicBezTo>
                  <a:cubicBezTo>
                    <a:pt x="1883" y="1155"/>
                    <a:pt x="1894" y="1189"/>
                    <a:pt x="1902" y="1223"/>
                  </a:cubicBezTo>
                  <a:lnTo>
                    <a:pt x="1902" y="1223"/>
                  </a:lnTo>
                  <a:cubicBezTo>
                    <a:pt x="1902" y="1220"/>
                    <a:pt x="1903" y="1217"/>
                    <a:pt x="1903" y="1214"/>
                  </a:cubicBezTo>
                  <a:lnTo>
                    <a:pt x="1903" y="1214"/>
                  </a:lnTo>
                  <a:cubicBezTo>
                    <a:pt x="1903" y="1218"/>
                    <a:pt x="1902" y="1221"/>
                    <a:pt x="1902" y="1225"/>
                  </a:cubicBezTo>
                  <a:lnTo>
                    <a:pt x="1902" y="1225"/>
                  </a:lnTo>
                  <a:cubicBezTo>
                    <a:pt x="1902" y="1225"/>
                    <a:pt x="1902" y="1224"/>
                    <a:pt x="1902" y="1223"/>
                  </a:cubicBezTo>
                  <a:lnTo>
                    <a:pt x="1902" y="1223"/>
                  </a:lnTo>
                  <a:cubicBezTo>
                    <a:pt x="1897" y="1258"/>
                    <a:pt x="1901" y="1274"/>
                    <a:pt x="1904" y="1274"/>
                  </a:cubicBezTo>
                  <a:cubicBezTo>
                    <a:pt x="1906" y="1274"/>
                    <a:pt x="1907" y="1271"/>
                    <a:pt x="1908" y="1267"/>
                  </a:cubicBezTo>
                  <a:lnTo>
                    <a:pt x="1908" y="1267"/>
                  </a:lnTo>
                  <a:cubicBezTo>
                    <a:pt x="1908" y="1270"/>
                    <a:pt x="1908" y="1273"/>
                    <a:pt x="1908" y="1275"/>
                  </a:cubicBezTo>
                  <a:cubicBezTo>
                    <a:pt x="1910" y="1311"/>
                    <a:pt x="1908" y="1346"/>
                    <a:pt x="1906" y="1382"/>
                  </a:cubicBezTo>
                  <a:lnTo>
                    <a:pt x="1906" y="1382"/>
                  </a:lnTo>
                  <a:cubicBezTo>
                    <a:pt x="1901" y="1404"/>
                    <a:pt x="1897" y="1425"/>
                    <a:pt x="1891" y="1447"/>
                  </a:cubicBezTo>
                  <a:cubicBezTo>
                    <a:pt x="1887" y="1461"/>
                    <a:pt x="1882" y="1474"/>
                    <a:pt x="1878" y="1488"/>
                  </a:cubicBezTo>
                  <a:lnTo>
                    <a:pt x="1878" y="1488"/>
                  </a:lnTo>
                  <a:cubicBezTo>
                    <a:pt x="1879" y="1486"/>
                    <a:pt x="1881" y="1485"/>
                    <a:pt x="1883" y="1483"/>
                  </a:cubicBezTo>
                  <a:lnTo>
                    <a:pt x="1883" y="1483"/>
                  </a:lnTo>
                  <a:cubicBezTo>
                    <a:pt x="1881" y="1485"/>
                    <a:pt x="1879" y="1487"/>
                    <a:pt x="1877" y="1489"/>
                  </a:cubicBezTo>
                  <a:lnTo>
                    <a:pt x="1877" y="1489"/>
                  </a:lnTo>
                  <a:cubicBezTo>
                    <a:pt x="1878" y="1489"/>
                    <a:pt x="1878" y="1488"/>
                    <a:pt x="1878" y="1488"/>
                  </a:cubicBezTo>
                  <a:lnTo>
                    <a:pt x="1878" y="1488"/>
                  </a:lnTo>
                  <a:cubicBezTo>
                    <a:pt x="1864" y="1503"/>
                    <a:pt x="1858" y="1517"/>
                    <a:pt x="1857" y="1526"/>
                  </a:cubicBezTo>
                  <a:lnTo>
                    <a:pt x="1857" y="1526"/>
                  </a:lnTo>
                  <a:cubicBezTo>
                    <a:pt x="1863" y="1512"/>
                    <a:pt x="1870" y="1499"/>
                    <a:pt x="1877" y="1489"/>
                  </a:cubicBezTo>
                  <a:lnTo>
                    <a:pt x="1877" y="1489"/>
                  </a:lnTo>
                  <a:cubicBezTo>
                    <a:pt x="1875" y="1498"/>
                    <a:pt x="1872" y="1506"/>
                    <a:pt x="1869" y="1515"/>
                  </a:cubicBezTo>
                  <a:cubicBezTo>
                    <a:pt x="1865" y="1529"/>
                    <a:pt x="1861" y="1535"/>
                    <a:pt x="1858" y="1535"/>
                  </a:cubicBezTo>
                  <a:cubicBezTo>
                    <a:pt x="1856" y="1535"/>
                    <a:pt x="1856" y="1531"/>
                    <a:pt x="1857" y="1526"/>
                  </a:cubicBezTo>
                  <a:lnTo>
                    <a:pt x="1857" y="1526"/>
                  </a:lnTo>
                  <a:cubicBezTo>
                    <a:pt x="1847" y="1547"/>
                    <a:pt x="1837" y="1570"/>
                    <a:pt x="1826" y="1586"/>
                  </a:cubicBezTo>
                  <a:cubicBezTo>
                    <a:pt x="1820" y="1596"/>
                    <a:pt x="1814" y="1605"/>
                    <a:pt x="1807" y="1615"/>
                  </a:cubicBezTo>
                  <a:lnTo>
                    <a:pt x="1807" y="1615"/>
                  </a:lnTo>
                  <a:cubicBezTo>
                    <a:pt x="1807" y="1615"/>
                    <a:pt x="1806" y="1616"/>
                    <a:pt x="1806" y="1616"/>
                  </a:cubicBezTo>
                  <a:cubicBezTo>
                    <a:pt x="1788" y="1635"/>
                    <a:pt x="1754" y="1660"/>
                    <a:pt x="1729" y="1685"/>
                  </a:cubicBezTo>
                  <a:lnTo>
                    <a:pt x="1729" y="1685"/>
                  </a:lnTo>
                  <a:cubicBezTo>
                    <a:pt x="1737" y="1679"/>
                    <a:pt x="1743" y="1676"/>
                    <a:pt x="1747" y="1676"/>
                  </a:cubicBezTo>
                  <a:cubicBezTo>
                    <a:pt x="1752" y="1676"/>
                    <a:pt x="1750" y="1682"/>
                    <a:pt x="1733" y="1693"/>
                  </a:cubicBezTo>
                  <a:cubicBezTo>
                    <a:pt x="1725" y="1698"/>
                    <a:pt x="1717" y="1703"/>
                    <a:pt x="1709" y="1709"/>
                  </a:cubicBezTo>
                  <a:lnTo>
                    <a:pt x="1709" y="1709"/>
                  </a:lnTo>
                  <a:cubicBezTo>
                    <a:pt x="1714" y="1701"/>
                    <a:pt x="1721" y="1693"/>
                    <a:pt x="1729" y="1685"/>
                  </a:cubicBezTo>
                  <a:lnTo>
                    <a:pt x="1729" y="1685"/>
                  </a:lnTo>
                  <a:cubicBezTo>
                    <a:pt x="1722" y="1690"/>
                    <a:pt x="1715" y="1698"/>
                    <a:pt x="1708" y="1709"/>
                  </a:cubicBezTo>
                  <a:lnTo>
                    <a:pt x="1708" y="1709"/>
                  </a:lnTo>
                  <a:cubicBezTo>
                    <a:pt x="1709" y="1709"/>
                    <a:pt x="1709" y="1709"/>
                    <a:pt x="1709" y="1709"/>
                  </a:cubicBezTo>
                  <a:lnTo>
                    <a:pt x="1709" y="1709"/>
                  </a:lnTo>
                  <a:cubicBezTo>
                    <a:pt x="1708" y="1711"/>
                    <a:pt x="1707" y="1712"/>
                    <a:pt x="1706" y="1714"/>
                  </a:cubicBezTo>
                  <a:cubicBezTo>
                    <a:pt x="1707" y="1712"/>
                    <a:pt x="1707" y="1711"/>
                    <a:pt x="1708" y="1709"/>
                  </a:cubicBezTo>
                  <a:lnTo>
                    <a:pt x="1708" y="1709"/>
                  </a:lnTo>
                  <a:cubicBezTo>
                    <a:pt x="1698" y="1717"/>
                    <a:pt x="1687" y="1724"/>
                    <a:pt x="1675" y="1730"/>
                  </a:cubicBezTo>
                  <a:cubicBezTo>
                    <a:pt x="1661" y="1738"/>
                    <a:pt x="1649" y="1745"/>
                    <a:pt x="1636" y="1753"/>
                  </a:cubicBezTo>
                  <a:lnTo>
                    <a:pt x="1636" y="1753"/>
                  </a:lnTo>
                  <a:cubicBezTo>
                    <a:pt x="1602" y="1760"/>
                    <a:pt x="1566" y="1780"/>
                    <a:pt x="1533" y="1789"/>
                  </a:cubicBezTo>
                  <a:cubicBezTo>
                    <a:pt x="1517" y="1792"/>
                    <a:pt x="1501" y="1795"/>
                    <a:pt x="1486" y="1799"/>
                  </a:cubicBezTo>
                  <a:cubicBezTo>
                    <a:pt x="1486" y="1799"/>
                    <a:pt x="1486" y="1799"/>
                    <a:pt x="1486" y="1799"/>
                  </a:cubicBezTo>
                  <a:lnTo>
                    <a:pt x="1486" y="1799"/>
                  </a:lnTo>
                  <a:cubicBezTo>
                    <a:pt x="1464" y="1800"/>
                    <a:pt x="1441" y="1801"/>
                    <a:pt x="1419" y="1801"/>
                  </a:cubicBezTo>
                  <a:cubicBezTo>
                    <a:pt x="1404" y="1801"/>
                    <a:pt x="1388" y="1800"/>
                    <a:pt x="1373" y="1800"/>
                  </a:cubicBezTo>
                  <a:cubicBezTo>
                    <a:pt x="1372" y="1800"/>
                    <a:pt x="1370" y="1800"/>
                    <a:pt x="1369" y="1800"/>
                  </a:cubicBezTo>
                  <a:lnTo>
                    <a:pt x="1369" y="1800"/>
                  </a:lnTo>
                  <a:cubicBezTo>
                    <a:pt x="1373" y="1801"/>
                    <a:pt x="1379" y="1802"/>
                    <a:pt x="1384" y="1804"/>
                  </a:cubicBezTo>
                  <a:cubicBezTo>
                    <a:pt x="1369" y="1800"/>
                    <a:pt x="1353" y="1797"/>
                    <a:pt x="1337" y="1795"/>
                  </a:cubicBezTo>
                  <a:cubicBezTo>
                    <a:pt x="1301" y="1787"/>
                    <a:pt x="1267" y="1776"/>
                    <a:pt x="1232" y="1764"/>
                  </a:cubicBezTo>
                  <a:lnTo>
                    <a:pt x="1232" y="1764"/>
                  </a:lnTo>
                  <a:cubicBezTo>
                    <a:pt x="1212" y="1753"/>
                    <a:pt x="1191" y="1742"/>
                    <a:pt x="1171" y="1730"/>
                  </a:cubicBezTo>
                  <a:cubicBezTo>
                    <a:pt x="1159" y="1723"/>
                    <a:pt x="1147" y="1715"/>
                    <a:pt x="1135" y="1708"/>
                  </a:cubicBezTo>
                  <a:lnTo>
                    <a:pt x="1135" y="1708"/>
                  </a:lnTo>
                  <a:cubicBezTo>
                    <a:pt x="1137" y="1710"/>
                    <a:pt x="1138" y="1712"/>
                    <a:pt x="1139" y="1714"/>
                  </a:cubicBezTo>
                  <a:cubicBezTo>
                    <a:pt x="1138" y="1712"/>
                    <a:pt x="1136" y="1710"/>
                    <a:pt x="1135" y="1707"/>
                  </a:cubicBezTo>
                  <a:lnTo>
                    <a:pt x="1135" y="1707"/>
                  </a:lnTo>
                  <a:cubicBezTo>
                    <a:pt x="1135" y="1708"/>
                    <a:pt x="1135" y="1708"/>
                    <a:pt x="1135" y="1708"/>
                  </a:cubicBezTo>
                  <a:lnTo>
                    <a:pt x="1135" y="1708"/>
                  </a:lnTo>
                  <a:cubicBezTo>
                    <a:pt x="1122" y="1685"/>
                    <a:pt x="1108" y="1676"/>
                    <a:pt x="1101" y="1675"/>
                  </a:cubicBezTo>
                  <a:lnTo>
                    <a:pt x="1101" y="1675"/>
                  </a:lnTo>
                  <a:cubicBezTo>
                    <a:pt x="1114" y="1686"/>
                    <a:pt x="1127" y="1697"/>
                    <a:pt x="1135" y="1707"/>
                  </a:cubicBezTo>
                  <a:lnTo>
                    <a:pt x="1135" y="1707"/>
                  </a:lnTo>
                  <a:cubicBezTo>
                    <a:pt x="1130" y="1704"/>
                    <a:pt x="1125" y="1702"/>
                    <a:pt x="1120" y="1699"/>
                  </a:cubicBezTo>
                  <a:cubicBezTo>
                    <a:pt x="1098" y="1684"/>
                    <a:pt x="1094" y="1675"/>
                    <a:pt x="1100" y="1675"/>
                  </a:cubicBezTo>
                  <a:cubicBezTo>
                    <a:pt x="1101" y="1675"/>
                    <a:pt x="1101" y="1675"/>
                    <a:pt x="1101" y="1675"/>
                  </a:cubicBezTo>
                  <a:lnTo>
                    <a:pt x="1101" y="1675"/>
                  </a:lnTo>
                  <a:cubicBezTo>
                    <a:pt x="1084" y="1660"/>
                    <a:pt x="1065" y="1646"/>
                    <a:pt x="1054" y="1633"/>
                  </a:cubicBezTo>
                  <a:cubicBezTo>
                    <a:pt x="1049" y="1628"/>
                    <a:pt x="1036" y="1611"/>
                    <a:pt x="1029" y="1602"/>
                  </a:cubicBezTo>
                  <a:lnTo>
                    <a:pt x="1029" y="1602"/>
                  </a:lnTo>
                  <a:cubicBezTo>
                    <a:pt x="1009" y="1569"/>
                    <a:pt x="992" y="1513"/>
                    <a:pt x="968" y="1488"/>
                  </a:cubicBezTo>
                  <a:lnTo>
                    <a:pt x="968" y="1488"/>
                  </a:lnTo>
                  <a:cubicBezTo>
                    <a:pt x="964" y="1475"/>
                    <a:pt x="959" y="1462"/>
                    <a:pt x="956" y="1448"/>
                  </a:cubicBezTo>
                  <a:cubicBezTo>
                    <a:pt x="952" y="1433"/>
                    <a:pt x="949" y="1417"/>
                    <a:pt x="944" y="1401"/>
                  </a:cubicBezTo>
                  <a:cubicBezTo>
                    <a:pt x="943" y="1396"/>
                    <a:pt x="941" y="1384"/>
                    <a:pt x="940" y="1372"/>
                  </a:cubicBezTo>
                  <a:lnTo>
                    <a:pt x="940" y="1372"/>
                  </a:lnTo>
                  <a:cubicBezTo>
                    <a:pt x="940" y="1369"/>
                    <a:pt x="939" y="1366"/>
                    <a:pt x="939" y="1364"/>
                  </a:cubicBezTo>
                  <a:cubicBezTo>
                    <a:pt x="938" y="1344"/>
                    <a:pt x="938" y="1321"/>
                    <a:pt x="938" y="1301"/>
                  </a:cubicBezTo>
                  <a:cubicBezTo>
                    <a:pt x="938" y="1283"/>
                    <a:pt x="940" y="1265"/>
                    <a:pt x="940" y="1248"/>
                  </a:cubicBezTo>
                  <a:lnTo>
                    <a:pt x="940" y="1248"/>
                  </a:lnTo>
                  <a:cubicBezTo>
                    <a:pt x="950" y="1207"/>
                    <a:pt x="961" y="1168"/>
                    <a:pt x="972" y="1129"/>
                  </a:cubicBezTo>
                  <a:lnTo>
                    <a:pt x="972" y="1129"/>
                  </a:lnTo>
                  <a:cubicBezTo>
                    <a:pt x="986" y="1108"/>
                    <a:pt x="995" y="1082"/>
                    <a:pt x="1007" y="1060"/>
                  </a:cubicBezTo>
                  <a:cubicBezTo>
                    <a:pt x="1015" y="1047"/>
                    <a:pt x="1023" y="1034"/>
                    <a:pt x="1032" y="1021"/>
                  </a:cubicBezTo>
                  <a:lnTo>
                    <a:pt x="1039" y="1012"/>
                  </a:lnTo>
                  <a:lnTo>
                    <a:pt x="1039" y="1012"/>
                  </a:lnTo>
                  <a:cubicBezTo>
                    <a:pt x="1067" y="983"/>
                    <a:pt x="1094" y="957"/>
                    <a:pt x="1123" y="929"/>
                  </a:cubicBezTo>
                  <a:cubicBezTo>
                    <a:pt x="1124" y="928"/>
                    <a:pt x="1125" y="927"/>
                    <a:pt x="1126" y="926"/>
                  </a:cubicBezTo>
                  <a:lnTo>
                    <a:pt x="1126" y="926"/>
                  </a:lnTo>
                  <a:cubicBezTo>
                    <a:pt x="1140" y="916"/>
                    <a:pt x="1155" y="906"/>
                    <a:pt x="1171" y="897"/>
                  </a:cubicBezTo>
                  <a:cubicBezTo>
                    <a:pt x="1190" y="886"/>
                    <a:pt x="1210" y="876"/>
                    <a:pt x="1231" y="865"/>
                  </a:cubicBezTo>
                  <a:lnTo>
                    <a:pt x="1231" y="865"/>
                  </a:lnTo>
                  <a:cubicBezTo>
                    <a:pt x="1266" y="853"/>
                    <a:pt x="1301" y="844"/>
                    <a:pt x="1337" y="835"/>
                  </a:cubicBezTo>
                  <a:lnTo>
                    <a:pt x="1337" y="835"/>
                  </a:lnTo>
                  <a:cubicBezTo>
                    <a:pt x="1345" y="836"/>
                    <a:pt x="1351" y="836"/>
                    <a:pt x="1357" y="836"/>
                  </a:cubicBezTo>
                  <a:cubicBezTo>
                    <a:pt x="1383" y="836"/>
                    <a:pt x="1392" y="829"/>
                    <a:pt x="1384" y="827"/>
                  </a:cubicBezTo>
                  <a:lnTo>
                    <a:pt x="1384" y="827"/>
                  </a:lnTo>
                  <a:cubicBezTo>
                    <a:pt x="1372" y="829"/>
                    <a:pt x="1361" y="830"/>
                    <a:pt x="1350" y="832"/>
                  </a:cubicBezTo>
                  <a:lnTo>
                    <a:pt x="1350" y="832"/>
                  </a:lnTo>
                  <a:cubicBezTo>
                    <a:pt x="1354" y="831"/>
                    <a:pt x="1357" y="830"/>
                    <a:pt x="1361" y="829"/>
                  </a:cubicBezTo>
                  <a:cubicBezTo>
                    <a:pt x="1368" y="827"/>
                    <a:pt x="1374" y="827"/>
                    <a:pt x="1378" y="827"/>
                  </a:cubicBezTo>
                  <a:cubicBezTo>
                    <a:pt x="1381" y="827"/>
                    <a:pt x="1382" y="827"/>
                    <a:pt x="1384" y="827"/>
                  </a:cubicBezTo>
                  <a:lnTo>
                    <a:pt x="1384" y="827"/>
                  </a:lnTo>
                  <a:cubicBezTo>
                    <a:pt x="1397" y="825"/>
                    <a:pt x="1409" y="824"/>
                    <a:pt x="1420" y="824"/>
                  </a:cubicBezTo>
                  <a:close/>
                  <a:moveTo>
                    <a:pt x="1427" y="0"/>
                  </a:moveTo>
                  <a:cubicBezTo>
                    <a:pt x="1425" y="0"/>
                    <a:pt x="1423" y="0"/>
                    <a:pt x="1420" y="0"/>
                  </a:cubicBezTo>
                  <a:cubicBezTo>
                    <a:pt x="858" y="8"/>
                    <a:pt x="379" y="357"/>
                    <a:pt x="183" y="880"/>
                  </a:cubicBezTo>
                  <a:cubicBezTo>
                    <a:pt x="0" y="1366"/>
                    <a:pt x="162" y="1971"/>
                    <a:pt x="563" y="2302"/>
                  </a:cubicBezTo>
                  <a:cubicBezTo>
                    <a:pt x="813" y="2508"/>
                    <a:pt x="1124" y="2620"/>
                    <a:pt x="1436" y="2620"/>
                  </a:cubicBezTo>
                  <a:cubicBezTo>
                    <a:pt x="1660" y="2620"/>
                    <a:pt x="1885" y="2562"/>
                    <a:pt x="2089" y="2441"/>
                  </a:cubicBezTo>
                  <a:cubicBezTo>
                    <a:pt x="2576" y="2149"/>
                    <a:pt x="2802" y="1592"/>
                    <a:pt x="2703" y="1043"/>
                  </a:cubicBezTo>
                  <a:cubicBezTo>
                    <a:pt x="2597" y="455"/>
                    <a:pt x="2055" y="36"/>
                    <a:pt x="1477" y="3"/>
                  </a:cubicBezTo>
                  <a:lnTo>
                    <a:pt x="1477" y="3"/>
                  </a:lnTo>
                  <a:cubicBezTo>
                    <a:pt x="1461" y="1"/>
                    <a:pt x="1444" y="0"/>
                    <a:pt x="14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50;p25"/>
            <p:cNvSpPr/>
            <p:nvPr/>
          </p:nvSpPr>
          <p:spPr>
            <a:xfrm>
              <a:off x="2768389" y="3749830"/>
              <a:ext cx="193099" cy="193100"/>
            </a:xfrm>
            <a:custGeom>
              <a:avLst/>
              <a:gdLst/>
              <a:ahLst/>
              <a:cxnLst/>
              <a:rect l="l" t="t" r="r" b="b"/>
              <a:pathLst>
                <a:path w="1800" h="1800" extrusionOk="0">
                  <a:moveTo>
                    <a:pt x="900" y="1"/>
                  </a:moveTo>
                  <a:cubicBezTo>
                    <a:pt x="403" y="1"/>
                    <a:pt x="1" y="404"/>
                    <a:pt x="1" y="900"/>
                  </a:cubicBezTo>
                  <a:cubicBezTo>
                    <a:pt x="1" y="1397"/>
                    <a:pt x="403" y="1799"/>
                    <a:pt x="900" y="1799"/>
                  </a:cubicBezTo>
                  <a:cubicBezTo>
                    <a:pt x="1397" y="1799"/>
                    <a:pt x="1800" y="1397"/>
                    <a:pt x="1800" y="900"/>
                  </a:cubicBezTo>
                  <a:cubicBezTo>
                    <a:pt x="1800" y="404"/>
                    <a:pt x="1397" y="1"/>
                    <a:pt x="900" y="1"/>
                  </a:cubicBezTo>
                  <a:close/>
                </a:path>
              </a:pathLst>
            </a:custGeom>
            <a:solidFill>
              <a:schemeClr val="accent3">
                <a:lumMod val="2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" name="Google Shape;351;p25"/>
          <p:cNvGrpSpPr/>
          <p:nvPr/>
        </p:nvGrpSpPr>
        <p:grpSpPr>
          <a:xfrm>
            <a:off x="2272285" y="2148115"/>
            <a:ext cx="307614" cy="294670"/>
            <a:chOff x="2719471" y="1903616"/>
            <a:chExt cx="293189" cy="280852"/>
          </a:xfrm>
        </p:grpSpPr>
        <p:sp>
          <p:nvSpPr>
            <p:cNvPr id="65" name="Google Shape;352;p25"/>
            <p:cNvSpPr/>
            <p:nvPr/>
          </p:nvSpPr>
          <p:spPr>
            <a:xfrm>
              <a:off x="2719471" y="1903616"/>
              <a:ext cx="293189" cy="280852"/>
            </a:xfrm>
            <a:custGeom>
              <a:avLst/>
              <a:gdLst/>
              <a:ahLst/>
              <a:cxnLst/>
              <a:rect l="l" t="t" r="r" b="b"/>
              <a:pathLst>
                <a:path w="2733" h="2618" extrusionOk="0">
                  <a:moveTo>
                    <a:pt x="944" y="1215"/>
                  </a:moveTo>
                  <a:cubicBezTo>
                    <a:pt x="943" y="1215"/>
                    <a:pt x="936" y="1239"/>
                    <a:pt x="933" y="1261"/>
                  </a:cubicBezTo>
                  <a:lnTo>
                    <a:pt x="933" y="1261"/>
                  </a:lnTo>
                  <a:cubicBezTo>
                    <a:pt x="943" y="1227"/>
                    <a:pt x="945" y="1215"/>
                    <a:pt x="944" y="1215"/>
                  </a:cubicBezTo>
                  <a:close/>
                  <a:moveTo>
                    <a:pt x="1901" y="1243"/>
                  </a:moveTo>
                  <a:cubicBezTo>
                    <a:pt x="1902" y="1246"/>
                    <a:pt x="1903" y="1250"/>
                    <a:pt x="1904" y="1253"/>
                  </a:cubicBezTo>
                  <a:cubicBezTo>
                    <a:pt x="1906" y="1264"/>
                    <a:pt x="1907" y="1272"/>
                    <a:pt x="1906" y="1275"/>
                  </a:cubicBezTo>
                  <a:lnTo>
                    <a:pt x="1906" y="1275"/>
                  </a:lnTo>
                  <a:cubicBezTo>
                    <a:pt x="1904" y="1264"/>
                    <a:pt x="1902" y="1253"/>
                    <a:pt x="1901" y="1243"/>
                  </a:cubicBezTo>
                  <a:close/>
                  <a:moveTo>
                    <a:pt x="1911" y="1352"/>
                  </a:moveTo>
                  <a:lnTo>
                    <a:pt x="1911" y="1352"/>
                  </a:lnTo>
                  <a:cubicBezTo>
                    <a:pt x="1911" y="1352"/>
                    <a:pt x="1911" y="1352"/>
                    <a:pt x="1911" y="1352"/>
                  </a:cubicBezTo>
                  <a:lnTo>
                    <a:pt x="1911" y="1352"/>
                  </a:lnTo>
                  <a:cubicBezTo>
                    <a:pt x="1911" y="1352"/>
                    <a:pt x="1911" y="1352"/>
                    <a:pt x="1911" y="1352"/>
                  </a:cubicBezTo>
                  <a:close/>
                  <a:moveTo>
                    <a:pt x="1859" y="1537"/>
                  </a:moveTo>
                  <a:cubicBezTo>
                    <a:pt x="1859" y="1537"/>
                    <a:pt x="1859" y="1537"/>
                    <a:pt x="1859" y="1537"/>
                  </a:cubicBezTo>
                  <a:cubicBezTo>
                    <a:pt x="1859" y="1537"/>
                    <a:pt x="1859" y="1537"/>
                    <a:pt x="1859" y="1537"/>
                  </a:cubicBezTo>
                  <a:close/>
                  <a:moveTo>
                    <a:pt x="1730" y="1691"/>
                  </a:moveTo>
                  <a:cubicBezTo>
                    <a:pt x="1725" y="1695"/>
                    <a:pt x="1720" y="1698"/>
                    <a:pt x="1715" y="1701"/>
                  </a:cubicBezTo>
                  <a:lnTo>
                    <a:pt x="1715" y="1701"/>
                  </a:lnTo>
                  <a:cubicBezTo>
                    <a:pt x="1720" y="1697"/>
                    <a:pt x="1725" y="1694"/>
                    <a:pt x="1730" y="1691"/>
                  </a:cubicBezTo>
                  <a:close/>
                  <a:moveTo>
                    <a:pt x="1432" y="830"/>
                  </a:moveTo>
                  <a:cubicBezTo>
                    <a:pt x="1449" y="830"/>
                    <a:pt x="1467" y="832"/>
                    <a:pt x="1485" y="832"/>
                  </a:cubicBezTo>
                  <a:lnTo>
                    <a:pt x="1485" y="832"/>
                  </a:lnTo>
                  <a:cubicBezTo>
                    <a:pt x="1525" y="842"/>
                    <a:pt x="1564" y="853"/>
                    <a:pt x="1603" y="864"/>
                  </a:cubicBezTo>
                  <a:lnTo>
                    <a:pt x="1603" y="864"/>
                  </a:lnTo>
                  <a:cubicBezTo>
                    <a:pt x="1625" y="878"/>
                    <a:pt x="1650" y="887"/>
                    <a:pt x="1672" y="899"/>
                  </a:cubicBezTo>
                  <a:cubicBezTo>
                    <a:pt x="1686" y="907"/>
                    <a:pt x="1699" y="915"/>
                    <a:pt x="1711" y="924"/>
                  </a:cubicBezTo>
                  <a:lnTo>
                    <a:pt x="1721" y="931"/>
                  </a:lnTo>
                  <a:lnTo>
                    <a:pt x="1721" y="931"/>
                  </a:lnTo>
                  <a:cubicBezTo>
                    <a:pt x="1750" y="959"/>
                    <a:pt x="1776" y="986"/>
                    <a:pt x="1803" y="1015"/>
                  </a:cubicBezTo>
                  <a:cubicBezTo>
                    <a:pt x="1805" y="1016"/>
                    <a:pt x="1806" y="1017"/>
                    <a:pt x="1807" y="1018"/>
                  </a:cubicBezTo>
                  <a:lnTo>
                    <a:pt x="1807" y="1018"/>
                  </a:lnTo>
                  <a:cubicBezTo>
                    <a:pt x="1817" y="1032"/>
                    <a:pt x="1827" y="1047"/>
                    <a:pt x="1836" y="1063"/>
                  </a:cubicBezTo>
                  <a:cubicBezTo>
                    <a:pt x="1847" y="1082"/>
                    <a:pt x="1857" y="1102"/>
                    <a:pt x="1868" y="1123"/>
                  </a:cubicBezTo>
                  <a:lnTo>
                    <a:pt x="1868" y="1123"/>
                  </a:lnTo>
                  <a:cubicBezTo>
                    <a:pt x="1879" y="1158"/>
                    <a:pt x="1889" y="1193"/>
                    <a:pt x="1898" y="1229"/>
                  </a:cubicBezTo>
                  <a:lnTo>
                    <a:pt x="1898" y="1229"/>
                  </a:lnTo>
                  <a:cubicBezTo>
                    <a:pt x="1898" y="1225"/>
                    <a:pt x="1899" y="1221"/>
                    <a:pt x="1900" y="1216"/>
                  </a:cubicBezTo>
                  <a:lnTo>
                    <a:pt x="1900" y="1216"/>
                  </a:lnTo>
                  <a:cubicBezTo>
                    <a:pt x="1899" y="1224"/>
                    <a:pt x="1900" y="1233"/>
                    <a:pt x="1901" y="1243"/>
                  </a:cubicBezTo>
                  <a:lnTo>
                    <a:pt x="1901" y="1243"/>
                  </a:lnTo>
                  <a:cubicBezTo>
                    <a:pt x="1900" y="1238"/>
                    <a:pt x="1899" y="1234"/>
                    <a:pt x="1898" y="1229"/>
                  </a:cubicBezTo>
                  <a:lnTo>
                    <a:pt x="1898" y="1229"/>
                  </a:lnTo>
                  <a:cubicBezTo>
                    <a:pt x="1894" y="1262"/>
                    <a:pt x="1900" y="1279"/>
                    <a:pt x="1904" y="1279"/>
                  </a:cubicBezTo>
                  <a:cubicBezTo>
                    <a:pt x="1904" y="1279"/>
                    <a:pt x="1905" y="1278"/>
                    <a:pt x="1906" y="1275"/>
                  </a:cubicBezTo>
                  <a:lnTo>
                    <a:pt x="1906" y="1275"/>
                  </a:lnTo>
                  <a:cubicBezTo>
                    <a:pt x="1907" y="1288"/>
                    <a:pt x="1909" y="1301"/>
                    <a:pt x="1909" y="1312"/>
                  </a:cubicBezTo>
                  <a:cubicBezTo>
                    <a:pt x="1909" y="1329"/>
                    <a:pt x="1908" y="1344"/>
                    <a:pt x="1907" y="1360"/>
                  </a:cubicBezTo>
                  <a:lnTo>
                    <a:pt x="1907" y="1360"/>
                  </a:lnTo>
                  <a:cubicBezTo>
                    <a:pt x="1894" y="1389"/>
                    <a:pt x="1892" y="1439"/>
                    <a:pt x="1883" y="1470"/>
                  </a:cubicBezTo>
                  <a:cubicBezTo>
                    <a:pt x="1879" y="1483"/>
                    <a:pt x="1872" y="1498"/>
                    <a:pt x="1866" y="1512"/>
                  </a:cubicBezTo>
                  <a:lnTo>
                    <a:pt x="1866" y="1512"/>
                  </a:lnTo>
                  <a:cubicBezTo>
                    <a:pt x="1848" y="1544"/>
                    <a:pt x="1830" y="1577"/>
                    <a:pt x="1810" y="1609"/>
                  </a:cubicBezTo>
                  <a:lnTo>
                    <a:pt x="1810" y="1609"/>
                  </a:lnTo>
                  <a:cubicBezTo>
                    <a:pt x="1796" y="1621"/>
                    <a:pt x="1785" y="1637"/>
                    <a:pt x="1773" y="1650"/>
                  </a:cubicBezTo>
                  <a:lnTo>
                    <a:pt x="1740" y="1683"/>
                  </a:lnTo>
                  <a:cubicBezTo>
                    <a:pt x="1738" y="1684"/>
                    <a:pt x="1737" y="1686"/>
                    <a:pt x="1735" y="1687"/>
                  </a:cubicBezTo>
                  <a:lnTo>
                    <a:pt x="1735" y="1687"/>
                  </a:lnTo>
                  <a:cubicBezTo>
                    <a:pt x="1739" y="1685"/>
                    <a:pt x="1744" y="1683"/>
                    <a:pt x="1750" y="1680"/>
                  </a:cubicBezTo>
                  <a:lnTo>
                    <a:pt x="1750" y="1680"/>
                  </a:lnTo>
                  <a:cubicBezTo>
                    <a:pt x="1743" y="1683"/>
                    <a:pt x="1737" y="1687"/>
                    <a:pt x="1730" y="1691"/>
                  </a:cubicBezTo>
                  <a:lnTo>
                    <a:pt x="1730" y="1691"/>
                  </a:lnTo>
                  <a:cubicBezTo>
                    <a:pt x="1732" y="1690"/>
                    <a:pt x="1733" y="1688"/>
                    <a:pt x="1735" y="1687"/>
                  </a:cubicBezTo>
                  <a:lnTo>
                    <a:pt x="1735" y="1687"/>
                  </a:lnTo>
                  <a:cubicBezTo>
                    <a:pt x="1706" y="1701"/>
                    <a:pt x="1698" y="1707"/>
                    <a:pt x="1701" y="1707"/>
                  </a:cubicBezTo>
                  <a:cubicBezTo>
                    <a:pt x="1703" y="1707"/>
                    <a:pt x="1708" y="1705"/>
                    <a:pt x="1715" y="1701"/>
                  </a:cubicBezTo>
                  <a:lnTo>
                    <a:pt x="1715" y="1701"/>
                  </a:lnTo>
                  <a:cubicBezTo>
                    <a:pt x="1694" y="1715"/>
                    <a:pt x="1674" y="1732"/>
                    <a:pt x="1653" y="1743"/>
                  </a:cubicBezTo>
                  <a:cubicBezTo>
                    <a:pt x="1639" y="1751"/>
                    <a:pt x="1624" y="1757"/>
                    <a:pt x="1611" y="1765"/>
                  </a:cubicBezTo>
                  <a:cubicBezTo>
                    <a:pt x="1577" y="1775"/>
                    <a:pt x="1544" y="1786"/>
                    <a:pt x="1510" y="1794"/>
                  </a:cubicBezTo>
                  <a:lnTo>
                    <a:pt x="1510" y="1794"/>
                  </a:lnTo>
                  <a:cubicBezTo>
                    <a:pt x="1498" y="1792"/>
                    <a:pt x="1489" y="1792"/>
                    <a:pt x="1482" y="1792"/>
                  </a:cubicBezTo>
                  <a:cubicBezTo>
                    <a:pt x="1457" y="1792"/>
                    <a:pt x="1453" y="1798"/>
                    <a:pt x="1466" y="1800"/>
                  </a:cubicBezTo>
                  <a:lnTo>
                    <a:pt x="1466" y="1800"/>
                  </a:lnTo>
                  <a:cubicBezTo>
                    <a:pt x="1479" y="1798"/>
                    <a:pt x="1494" y="1795"/>
                    <a:pt x="1507" y="1794"/>
                  </a:cubicBezTo>
                  <a:lnTo>
                    <a:pt x="1507" y="1794"/>
                  </a:lnTo>
                  <a:cubicBezTo>
                    <a:pt x="1508" y="1794"/>
                    <a:pt x="1509" y="1794"/>
                    <a:pt x="1510" y="1794"/>
                  </a:cubicBezTo>
                  <a:lnTo>
                    <a:pt x="1510" y="1794"/>
                  </a:lnTo>
                  <a:cubicBezTo>
                    <a:pt x="1513" y="1794"/>
                    <a:pt x="1516" y="1795"/>
                    <a:pt x="1519" y="1795"/>
                  </a:cubicBezTo>
                  <a:lnTo>
                    <a:pt x="1519" y="1795"/>
                  </a:lnTo>
                  <a:cubicBezTo>
                    <a:pt x="1516" y="1795"/>
                    <a:pt x="1512" y="1794"/>
                    <a:pt x="1509" y="1794"/>
                  </a:cubicBezTo>
                  <a:cubicBezTo>
                    <a:pt x="1508" y="1794"/>
                    <a:pt x="1508" y="1794"/>
                    <a:pt x="1507" y="1794"/>
                  </a:cubicBezTo>
                  <a:lnTo>
                    <a:pt x="1507" y="1794"/>
                  </a:lnTo>
                  <a:cubicBezTo>
                    <a:pt x="1503" y="1795"/>
                    <a:pt x="1499" y="1796"/>
                    <a:pt x="1494" y="1797"/>
                  </a:cubicBezTo>
                  <a:cubicBezTo>
                    <a:pt x="1485" y="1799"/>
                    <a:pt x="1478" y="1800"/>
                    <a:pt x="1472" y="1800"/>
                  </a:cubicBezTo>
                  <a:cubicBezTo>
                    <a:pt x="1470" y="1800"/>
                    <a:pt x="1468" y="1800"/>
                    <a:pt x="1466" y="1800"/>
                  </a:cubicBezTo>
                  <a:lnTo>
                    <a:pt x="1466" y="1800"/>
                  </a:lnTo>
                  <a:cubicBezTo>
                    <a:pt x="1463" y="1800"/>
                    <a:pt x="1460" y="1800"/>
                    <a:pt x="1458" y="1800"/>
                  </a:cubicBezTo>
                  <a:cubicBezTo>
                    <a:pt x="1448" y="1801"/>
                    <a:pt x="1438" y="1801"/>
                    <a:pt x="1428" y="1801"/>
                  </a:cubicBezTo>
                  <a:cubicBezTo>
                    <a:pt x="1402" y="1801"/>
                    <a:pt x="1377" y="1800"/>
                    <a:pt x="1351" y="1798"/>
                  </a:cubicBezTo>
                  <a:lnTo>
                    <a:pt x="1351" y="1798"/>
                  </a:lnTo>
                  <a:cubicBezTo>
                    <a:pt x="1329" y="1793"/>
                    <a:pt x="1308" y="1789"/>
                    <a:pt x="1286" y="1783"/>
                  </a:cubicBezTo>
                  <a:cubicBezTo>
                    <a:pt x="1272" y="1779"/>
                    <a:pt x="1258" y="1774"/>
                    <a:pt x="1245" y="1770"/>
                  </a:cubicBezTo>
                  <a:lnTo>
                    <a:pt x="1245" y="1770"/>
                  </a:lnTo>
                  <a:cubicBezTo>
                    <a:pt x="1246" y="1771"/>
                    <a:pt x="1248" y="1773"/>
                    <a:pt x="1250" y="1775"/>
                  </a:cubicBezTo>
                  <a:cubicBezTo>
                    <a:pt x="1248" y="1773"/>
                    <a:pt x="1246" y="1771"/>
                    <a:pt x="1244" y="1769"/>
                  </a:cubicBezTo>
                  <a:lnTo>
                    <a:pt x="1244" y="1769"/>
                  </a:lnTo>
                  <a:cubicBezTo>
                    <a:pt x="1244" y="1770"/>
                    <a:pt x="1244" y="1770"/>
                    <a:pt x="1245" y="1770"/>
                  </a:cubicBezTo>
                  <a:lnTo>
                    <a:pt x="1245" y="1770"/>
                  </a:lnTo>
                  <a:cubicBezTo>
                    <a:pt x="1230" y="1757"/>
                    <a:pt x="1216" y="1751"/>
                    <a:pt x="1207" y="1749"/>
                  </a:cubicBezTo>
                  <a:lnTo>
                    <a:pt x="1207" y="1749"/>
                  </a:lnTo>
                  <a:cubicBezTo>
                    <a:pt x="1221" y="1755"/>
                    <a:pt x="1233" y="1762"/>
                    <a:pt x="1244" y="1769"/>
                  </a:cubicBezTo>
                  <a:lnTo>
                    <a:pt x="1244" y="1769"/>
                  </a:lnTo>
                  <a:cubicBezTo>
                    <a:pt x="1235" y="1767"/>
                    <a:pt x="1226" y="1764"/>
                    <a:pt x="1218" y="1761"/>
                  </a:cubicBezTo>
                  <a:cubicBezTo>
                    <a:pt x="1197" y="1754"/>
                    <a:pt x="1194" y="1748"/>
                    <a:pt x="1202" y="1748"/>
                  </a:cubicBezTo>
                  <a:cubicBezTo>
                    <a:pt x="1203" y="1748"/>
                    <a:pt x="1205" y="1748"/>
                    <a:pt x="1207" y="1749"/>
                  </a:cubicBezTo>
                  <a:lnTo>
                    <a:pt x="1207" y="1749"/>
                  </a:lnTo>
                  <a:cubicBezTo>
                    <a:pt x="1186" y="1739"/>
                    <a:pt x="1163" y="1729"/>
                    <a:pt x="1147" y="1718"/>
                  </a:cubicBezTo>
                  <a:cubicBezTo>
                    <a:pt x="1137" y="1712"/>
                    <a:pt x="1127" y="1706"/>
                    <a:pt x="1118" y="1699"/>
                  </a:cubicBezTo>
                  <a:lnTo>
                    <a:pt x="1118" y="1699"/>
                  </a:lnTo>
                  <a:cubicBezTo>
                    <a:pt x="1117" y="1699"/>
                    <a:pt x="1117" y="1698"/>
                    <a:pt x="1117" y="1698"/>
                  </a:cubicBezTo>
                  <a:cubicBezTo>
                    <a:pt x="1098" y="1680"/>
                    <a:pt x="1072" y="1646"/>
                    <a:pt x="1048" y="1621"/>
                  </a:cubicBezTo>
                  <a:lnTo>
                    <a:pt x="1048" y="1621"/>
                  </a:lnTo>
                  <a:cubicBezTo>
                    <a:pt x="1056" y="1632"/>
                    <a:pt x="1058" y="1641"/>
                    <a:pt x="1055" y="1641"/>
                  </a:cubicBezTo>
                  <a:cubicBezTo>
                    <a:pt x="1053" y="1641"/>
                    <a:pt x="1048" y="1637"/>
                    <a:pt x="1040" y="1625"/>
                  </a:cubicBezTo>
                  <a:cubicBezTo>
                    <a:pt x="1035" y="1617"/>
                    <a:pt x="1029" y="1609"/>
                    <a:pt x="1024" y="1601"/>
                  </a:cubicBezTo>
                  <a:lnTo>
                    <a:pt x="1024" y="1601"/>
                  </a:lnTo>
                  <a:cubicBezTo>
                    <a:pt x="1031" y="1606"/>
                    <a:pt x="1040" y="1613"/>
                    <a:pt x="1048" y="1621"/>
                  </a:cubicBezTo>
                  <a:lnTo>
                    <a:pt x="1048" y="1621"/>
                  </a:lnTo>
                  <a:cubicBezTo>
                    <a:pt x="1042" y="1614"/>
                    <a:pt x="1034" y="1607"/>
                    <a:pt x="1023" y="1600"/>
                  </a:cubicBezTo>
                  <a:lnTo>
                    <a:pt x="1023" y="1600"/>
                  </a:lnTo>
                  <a:cubicBezTo>
                    <a:pt x="1023" y="1601"/>
                    <a:pt x="1024" y="1601"/>
                    <a:pt x="1024" y="1601"/>
                  </a:cubicBezTo>
                  <a:lnTo>
                    <a:pt x="1024" y="1601"/>
                  </a:lnTo>
                  <a:cubicBezTo>
                    <a:pt x="1022" y="1600"/>
                    <a:pt x="1020" y="1599"/>
                    <a:pt x="1019" y="1598"/>
                  </a:cubicBezTo>
                  <a:lnTo>
                    <a:pt x="1019" y="1598"/>
                  </a:lnTo>
                  <a:cubicBezTo>
                    <a:pt x="1020" y="1599"/>
                    <a:pt x="1022" y="1599"/>
                    <a:pt x="1023" y="1600"/>
                  </a:cubicBezTo>
                  <a:lnTo>
                    <a:pt x="1023" y="1600"/>
                  </a:lnTo>
                  <a:cubicBezTo>
                    <a:pt x="1016" y="1590"/>
                    <a:pt x="1009" y="1579"/>
                    <a:pt x="1002" y="1567"/>
                  </a:cubicBezTo>
                  <a:cubicBezTo>
                    <a:pt x="994" y="1553"/>
                    <a:pt x="988" y="1541"/>
                    <a:pt x="980" y="1528"/>
                  </a:cubicBezTo>
                  <a:lnTo>
                    <a:pt x="980" y="1528"/>
                  </a:lnTo>
                  <a:cubicBezTo>
                    <a:pt x="972" y="1494"/>
                    <a:pt x="952" y="1458"/>
                    <a:pt x="944" y="1425"/>
                  </a:cubicBezTo>
                  <a:cubicBezTo>
                    <a:pt x="941" y="1409"/>
                    <a:pt x="938" y="1393"/>
                    <a:pt x="934" y="1378"/>
                  </a:cubicBezTo>
                  <a:cubicBezTo>
                    <a:pt x="932" y="1340"/>
                    <a:pt x="932" y="1302"/>
                    <a:pt x="933" y="1265"/>
                  </a:cubicBezTo>
                  <a:cubicBezTo>
                    <a:pt x="933" y="1264"/>
                    <a:pt x="933" y="1262"/>
                    <a:pt x="933" y="1261"/>
                  </a:cubicBezTo>
                  <a:lnTo>
                    <a:pt x="933" y="1261"/>
                  </a:lnTo>
                  <a:cubicBezTo>
                    <a:pt x="932" y="1265"/>
                    <a:pt x="930" y="1271"/>
                    <a:pt x="929" y="1276"/>
                  </a:cubicBezTo>
                  <a:cubicBezTo>
                    <a:pt x="933" y="1261"/>
                    <a:pt x="936" y="1245"/>
                    <a:pt x="938" y="1229"/>
                  </a:cubicBezTo>
                  <a:cubicBezTo>
                    <a:pt x="946" y="1193"/>
                    <a:pt x="957" y="1159"/>
                    <a:pt x="969" y="1124"/>
                  </a:cubicBezTo>
                  <a:lnTo>
                    <a:pt x="969" y="1124"/>
                  </a:lnTo>
                  <a:cubicBezTo>
                    <a:pt x="980" y="1104"/>
                    <a:pt x="990" y="1083"/>
                    <a:pt x="1002" y="1063"/>
                  </a:cubicBezTo>
                  <a:cubicBezTo>
                    <a:pt x="1010" y="1051"/>
                    <a:pt x="1017" y="1039"/>
                    <a:pt x="1025" y="1027"/>
                  </a:cubicBezTo>
                  <a:lnTo>
                    <a:pt x="1025" y="1027"/>
                  </a:lnTo>
                  <a:cubicBezTo>
                    <a:pt x="1023" y="1029"/>
                    <a:pt x="1021" y="1030"/>
                    <a:pt x="1019" y="1031"/>
                  </a:cubicBezTo>
                  <a:cubicBezTo>
                    <a:pt x="1021" y="1030"/>
                    <a:pt x="1023" y="1028"/>
                    <a:pt x="1025" y="1027"/>
                  </a:cubicBezTo>
                  <a:lnTo>
                    <a:pt x="1025" y="1027"/>
                  </a:lnTo>
                  <a:cubicBezTo>
                    <a:pt x="1025" y="1027"/>
                    <a:pt x="1025" y="1027"/>
                    <a:pt x="1025" y="1027"/>
                  </a:cubicBezTo>
                  <a:lnTo>
                    <a:pt x="1025" y="1027"/>
                  </a:lnTo>
                  <a:cubicBezTo>
                    <a:pt x="1048" y="1014"/>
                    <a:pt x="1057" y="1000"/>
                    <a:pt x="1058" y="993"/>
                  </a:cubicBezTo>
                  <a:lnTo>
                    <a:pt x="1058" y="993"/>
                  </a:lnTo>
                  <a:cubicBezTo>
                    <a:pt x="1047" y="1006"/>
                    <a:pt x="1036" y="1019"/>
                    <a:pt x="1025" y="1027"/>
                  </a:cubicBezTo>
                  <a:lnTo>
                    <a:pt x="1025" y="1027"/>
                  </a:lnTo>
                  <a:cubicBezTo>
                    <a:pt x="1028" y="1022"/>
                    <a:pt x="1031" y="1017"/>
                    <a:pt x="1034" y="1012"/>
                  </a:cubicBezTo>
                  <a:cubicBezTo>
                    <a:pt x="1044" y="996"/>
                    <a:pt x="1052" y="990"/>
                    <a:pt x="1056" y="990"/>
                  </a:cubicBezTo>
                  <a:cubicBezTo>
                    <a:pt x="1058" y="990"/>
                    <a:pt x="1058" y="991"/>
                    <a:pt x="1058" y="993"/>
                  </a:cubicBezTo>
                  <a:lnTo>
                    <a:pt x="1058" y="993"/>
                  </a:lnTo>
                  <a:cubicBezTo>
                    <a:pt x="1073" y="976"/>
                    <a:pt x="1087" y="957"/>
                    <a:pt x="1099" y="946"/>
                  </a:cubicBezTo>
                  <a:cubicBezTo>
                    <a:pt x="1105" y="941"/>
                    <a:pt x="1122" y="928"/>
                    <a:pt x="1131" y="921"/>
                  </a:cubicBezTo>
                  <a:lnTo>
                    <a:pt x="1131" y="921"/>
                  </a:lnTo>
                  <a:cubicBezTo>
                    <a:pt x="1163" y="901"/>
                    <a:pt x="1220" y="884"/>
                    <a:pt x="1245" y="860"/>
                  </a:cubicBezTo>
                  <a:lnTo>
                    <a:pt x="1245" y="860"/>
                  </a:lnTo>
                  <a:cubicBezTo>
                    <a:pt x="1258" y="856"/>
                    <a:pt x="1271" y="851"/>
                    <a:pt x="1285" y="848"/>
                  </a:cubicBezTo>
                  <a:cubicBezTo>
                    <a:pt x="1300" y="844"/>
                    <a:pt x="1315" y="841"/>
                    <a:pt x="1332" y="836"/>
                  </a:cubicBezTo>
                  <a:cubicBezTo>
                    <a:pt x="1336" y="835"/>
                    <a:pt x="1349" y="833"/>
                    <a:pt x="1360" y="832"/>
                  </a:cubicBezTo>
                  <a:lnTo>
                    <a:pt x="1360" y="832"/>
                  </a:lnTo>
                  <a:cubicBezTo>
                    <a:pt x="1364" y="832"/>
                    <a:pt x="1367" y="831"/>
                    <a:pt x="1369" y="831"/>
                  </a:cubicBezTo>
                  <a:cubicBezTo>
                    <a:pt x="1389" y="830"/>
                    <a:pt x="1412" y="830"/>
                    <a:pt x="1432" y="830"/>
                  </a:cubicBezTo>
                  <a:close/>
                  <a:moveTo>
                    <a:pt x="1429" y="0"/>
                  </a:moveTo>
                  <a:cubicBezTo>
                    <a:pt x="1052" y="0"/>
                    <a:pt x="670" y="165"/>
                    <a:pt x="430" y="455"/>
                  </a:cubicBezTo>
                  <a:cubicBezTo>
                    <a:pt x="76" y="885"/>
                    <a:pt x="1" y="1493"/>
                    <a:pt x="292" y="1981"/>
                  </a:cubicBezTo>
                  <a:cubicBezTo>
                    <a:pt x="539" y="2393"/>
                    <a:pt x="975" y="2618"/>
                    <a:pt x="1436" y="2618"/>
                  </a:cubicBezTo>
                  <a:cubicBezTo>
                    <a:pt x="1520" y="2618"/>
                    <a:pt x="1605" y="2610"/>
                    <a:pt x="1690" y="2595"/>
                  </a:cubicBezTo>
                  <a:cubicBezTo>
                    <a:pt x="2278" y="2489"/>
                    <a:pt x="2696" y="1947"/>
                    <a:pt x="2729" y="1369"/>
                  </a:cubicBezTo>
                  <a:lnTo>
                    <a:pt x="2729" y="1369"/>
                  </a:lnTo>
                  <a:cubicBezTo>
                    <a:pt x="2732" y="1350"/>
                    <a:pt x="2733" y="1331"/>
                    <a:pt x="2732" y="1312"/>
                  </a:cubicBezTo>
                  <a:cubicBezTo>
                    <a:pt x="2724" y="750"/>
                    <a:pt x="2375" y="271"/>
                    <a:pt x="1853" y="75"/>
                  </a:cubicBezTo>
                  <a:cubicBezTo>
                    <a:pt x="1718" y="24"/>
                    <a:pt x="1574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53;p25"/>
            <p:cNvSpPr/>
            <p:nvPr/>
          </p:nvSpPr>
          <p:spPr>
            <a:xfrm>
              <a:off x="2775469" y="1947814"/>
              <a:ext cx="192992" cy="193099"/>
            </a:xfrm>
            <a:custGeom>
              <a:avLst/>
              <a:gdLst/>
              <a:ahLst/>
              <a:cxnLst/>
              <a:rect l="l" t="t" r="r" b="b"/>
              <a:pathLst>
                <a:path w="1799" h="1800" extrusionOk="0">
                  <a:moveTo>
                    <a:pt x="900" y="1"/>
                  </a:moveTo>
                  <a:cubicBezTo>
                    <a:pt x="402" y="1"/>
                    <a:pt x="0" y="403"/>
                    <a:pt x="0" y="900"/>
                  </a:cubicBezTo>
                  <a:cubicBezTo>
                    <a:pt x="0" y="1397"/>
                    <a:pt x="402" y="1800"/>
                    <a:pt x="900" y="1800"/>
                  </a:cubicBezTo>
                  <a:cubicBezTo>
                    <a:pt x="1396" y="1800"/>
                    <a:pt x="1798" y="1397"/>
                    <a:pt x="1798" y="900"/>
                  </a:cubicBezTo>
                  <a:cubicBezTo>
                    <a:pt x="1798" y="403"/>
                    <a:pt x="1396" y="1"/>
                    <a:pt x="900" y="1"/>
                  </a:cubicBezTo>
                  <a:close/>
                </a:path>
              </a:pathLst>
            </a:custGeom>
            <a:solidFill>
              <a:srgbClr val="BBE3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" name="Google Shape;354;p25"/>
          <p:cNvGrpSpPr/>
          <p:nvPr/>
        </p:nvGrpSpPr>
        <p:grpSpPr>
          <a:xfrm>
            <a:off x="2272226" y="3024571"/>
            <a:ext cx="307727" cy="294670"/>
            <a:chOff x="2986052" y="2804088"/>
            <a:chExt cx="293297" cy="280852"/>
          </a:xfrm>
        </p:grpSpPr>
        <p:sp>
          <p:nvSpPr>
            <p:cNvPr id="68" name="Google Shape;355;p25"/>
            <p:cNvSpPr/>
            <p:nvPr/>
          </p:nvSpPr>
          <p:spPr>
            <a:xfrm>
              <a:off x="2986052" y="2804088"/>
              <a:ext cx="293297" cy="280852"/>
            </a:xfrm>
            <a:custGeom>
              <a:avLst/>
              <a:gdLst/>
              <a:ahLst/>
              <a:cxnLst/>
              <a:rect l="l" t="t" r="r" b="b"/>
              <a:pathLst>
                <a:path w="2734" h="2618" extrusionOk="0">
                  <a:moveTo>
                    <a:pt x="1249" y="855"/>
                  </a:moveTo>
                  <a:cubicBezTo>
                    <a:pt x="1249" y="855"/>
                    <a:pt x="1249" y="855"/>
                    <a:pt x="1249" y="855"/>
                  </a:cubicBezTo>
                  <a:lnTo>
                    <a:pt x="1249" y="855"/>
                  </a:lnTo>
                  <a:cubicBezTo>
                    <a:pt x="1249" y="855"/>
                    <a:pt x="1249" y="855"/>
                    <a:pt x="1249" y="855"/>
                  </a:cubicBezTo>
                  <a:close/>
                  <a:moveTo>
                    <a:pt x="1212" y="871"/>
                  </a:moveTo>
                  <a:cubicBezTo>
                    <a:pt x="1202" y="874"/>
                    <a:pt x="1194" y="877"/>
                    <a:pt x="1194" y="877"/>
                  </a:cubicBezTo>
                  <a:cubicBezTo>
                    <a:pt x="1193" y="877"/>
                    <a:pt x="1198" y="875"/>
                    <a:pt x="1212" y="871"/>
                  </a:cubicBezTo>
                  <a:close/>
                  <a:moveTo>
                    <a:pt x="944" y="1215"/>
                  </a:moveTo>
                  <a:cubicBezTo>
                    <a:pt x="943" y="1215"/>
                    <a:pt x="935" y="1240"/>
                    <a:pt x="933" y="1262"/>
                  </a:cubicBezTo>
                  <a:lnTo>
                    <a:pt x="933" y="1262"/>
                  </a:lnTo>
                  <a:cubicBezTo>
                    <a:pt x="943" y="1227"/>
                    <a:pt x="945" y="1215"/>
                    <a:pt x="944" y="1215"/>
                  </a:cubicBezTo>
                  <a:close/>
                  <a:moveTo>
                    <a:pt x="1902" y="1244"/>
                  </a:moveTo>
                  <a:lnTo>
                    <a:pt x="1902" y="1244"/>
                  </a:lnTo>
                  <a:cubicBezTo>
                    <a:pt x="1902" y="1247"/>
                    <a:pt x="1903" y="1250"/>
                    <a:pt x="1904" y="1253"/>
                  </a:cubicBezTo>
                  <a:cubicBezTo>
                    <a:pt x="1907" y="1264"/>
                    <a:pt x="1907" y="1272"/>
                    <a:pt x="1906" y="1275"/>
                  </a:cubicBezTo>
                  <a:lnTo>
                    <a:pt x="1906" y="1275"/>
                  </a:lnTo>
                  <a:cubicBezTo>
                    <a:pt x="1905" y="1265"/>
                    <a:pt x="1903" y="1254"/>
                    <a:pt x="1902" y="1244"/>
                  </a:cubicBezTo>
                  <a:close/>
                  <a:moveTo>
                    <a:pt x="1431" y="830"/>
                  </a:moveTo>
                  <a:cubicBezTo>
                    <a:pt x="1448" y="830"/>
                    <a:pt x="1467" y="832"/>
                    <a:pt x="1485" y="832"/>
                  </a:cubicBezTo>
                  <a:lnTo>
                    <a:pt x="1485" y="832"/>
                  </a:lnTo>
                  <a:cubicBezTo>
                    <a:pt x="1526" y="842"/>
                    <a:pt x="1566" y="853"/>
                    <a:pt x="1606" y="865"/>
                  </a:cubicBezTo>
                  <a:lnTo>
                    <a:pt x="1606" y="865"/>
                  </a:lnTo>
                  <a:cubicBezTo>
                    <a:pt x="1627" y="878"/>
                    <a:pt x="1652" y="887"/>
                    <a:pt x="1672" y="899"/>
                  </a:cubicBezTo>
                  <a:cubicBezTo>
                    <a:pt x="1686" y="906"/>
                    <a:pt x="1699" y="916"/>
                    <a:pt x="1712" y="925"/>
                  </a:cubicBezTo>
                  <a:lnTo>
                    <a:pt x="1721" y="931"/>
                  </a:lnTo>
                  <a:lnTo>
                    <a:pt x="1721" y="931"/>
                  </a:lnTo>
                  <a:cubicBezTo>
                    <a:pt x="1749" y="958"/>
                    <a:pt x="1776" y="986"/>
                    <a:pt x="1804" y="1014"/>
                  </a:cubicBezTo>
                  <a:cubicBezTo>
                    <a:pt x="1804" y="1014"/>
                    <a:pt x="1805" y="1015"/>
                    <a:pt x="1805" y="1015"/>
                  </a:cubicBezTo>
                  <a:lnTo>
                    <a:pt x="1805" y="1015"/>
                  </a:lnTo>
                  <a:cubicBezTo>
                    <a:pt x="1815" y="1031"/>
                    <a:pt x="1826" y="1046"/>
                    <a:pt x="1835" y="1063"/>
                  </a:cubicBezTo>
                  <a:cubicBezTo>
                    <a:pt x="1847" y="1083"/>
                    <a:pt x="1857" y="1102"/>
                    <a:pt x="1868" y="1123"/>
                  </a:cubicBezTo>
                  <a:lnTo>
                    <a:pt x="1868" y="1123"/>
                  </a:lnTo>
                  <a:cubicBezTo>
                    <a:pt x="1880" y="1159"/>
                    <a:pt x="1889" y="1194"/>
                    <a:pt x="1898" y="1230"/>
                  </a:cubicBezTo>
                  <a:lnTo>
                    <a:pt x="1898" y="1230"/>
                  </a:lnTo>
                  <a:cubicBezTo>
                    <a:pt x="1898" y="1226"/>
                    <a:pt x="1899" y="1221"/>
                    <a:pt x="1900" y="1216"/>
                  </a:cubicBezTo>
                  <a:lnTo>
                    <a:pt x="1900" y="1216"/>
                  </a:lnTo>
                  <a:cubicBezTo>
                    <a:pt x="1900" y="1224"/>
                    <a:pt x="1900" y="1234"/>
                    <a:pt x="1902" y="1244"/>
                  </a:cubicBezTo>
                  <a:lnTo>
                    <a:pt x="1902" y="1244"/>
                  </a:lnTo>
                  <a:cubicBezTo>
                    <a:pt x="1900" y="1240"/>
                    <a:pt x="1899" y="1235"/>
                    <a:pt x="1898" y="1230"/>
                  </a:cubicBezTo>
                  <a:lnTo>
                    <a:pt x="1898" y="1230"/>
                  </a:lnTo>
                  <a:cubicBezTo>
                    <a:pt x="1895" y="1262"/>
                    <a:pt x="1900" y="1278"/>
                    <a:pt x="1904" y="1278"/>
                  </a:cubicBezTo>
                  <a:cubicBezTo>
                    <a:pt x="1905" y="1278"/>
                    <a:pt x="1905" y="1277"/>
                    <a:pt x="1906" y="1275"/>
                  </a:cubicBezTo>
                  <a:lnTo>
                    <a:pt x="1906" y="1275"/>
                  </a:lnTo>
                  <a:cubicBezTo>
                    <a:pt x="1908" y="1288"/>
                    <a:pt x="1909" y="1301"/>
                    <a:pt x="1909" y="1313"/>
                  </a:cubicBezTo>
                  <a:cubicBezTo>
                    <a:pt x="1909" y="1329"/>
                    <a:pt x="1908" y="1344"/>
                    <a:pt x="1907" y="1360"/>
                  </a:cubicBezTo>
                  <a:lnTo>
                    <a:pt x="1907" y="1360"/>
                  </a:lnTo>
                  <a:cubicBezTo>
                    <a:pt x="1895" y="1389"/>
                    <a:pt x="1893" y="1439"/>
                    <a:pt x="1884" y="1469"/>
                  </a:cubicBezTo>
                  <a:cubicBezTo>
                    <a:pt x="1879" y="1483"/>
                    <a:pt x="1870" y="1500"/>
                    <a:pt x="1864" y="1517"/>
                  </a:cubicBezTo>
                  <a:lnTo>
                    <a:pt x="1864" y="1517"/>
                  </a:lnTo>
                  <a:cubicBezTo>
                    <a:pt x="1847" y="1548"/>
                    <a:pt x="1829" y="1579"/>
                    <a:pt x="1809" y="1609"/>
                  </a:cubicBezTo>
                  <a:lnTo>
                    <a:pt x="1809" y="1609"/>
                  </a:lnTo>
                  <a:cubicBezTo>
                    <a:pt x="1797" y="1620"/>
                    <a:pt x="1785" y="1637"/>
                    <a:pt x="1773" y="1650"/>
                  </a:cubicBezTo>
                  <a:lnTo>
                    <a:pt x="1740" y="1683"/>
                  </a:lnTo>
                  <a:cubicBezTo>
                    <a:pt x="1739" y="1684"/>
                    <a:pt x="1738" y="1685"/>
                    <a:pt x="1737" y="1685"/>
                  </a:cubicBezTo>
                  <a:lnTo>
                    <a:pt x="1737" y="1685"/>
                  </a:lnTo>
                  <a:cubicBezTo>
                    <a:pt x="1741" y="1684"/>
                    <a:pt x="1744" y="1682"/>
                    <a:pt x="1747" y="1681"/>
                  </a:cubicBezTo>
                  <a:lnTo>
                    <a:pt x="1747" y="1681"/>
                  </a:lnTo>
                  <a:cubicBezTo>
                    <a:pt x="1743" y="1683"/>
                    <a:pt x="1739" y="1685"/>
                    <a:pt x="1736" y="1687"/>
                  </a:cubicBezTo>
                  <a:lnTo>
                    <a:pt x="1736" y="1687"/>
                  </a:lnTo>
                  <a:cubicBezTo>
                    <a:pt x="1726" y="1695"/>
                    <a:pt x="1717" y="1701"/>
                    <a:pt x="1710" y="1704"/>
                  </a:cubicBezTo>
                  <a:lnTo>
                    <a:pt x="1710" y="1704"/>
                  </a:lnTo>
                  <a:cubicBezTo>
                    <a:pt x="1718" y="1698"/>
                    <a:pt x="1727" y="1692"/>
                    <a:pt x="1736" y="1687"/>
                  </a:cubicBezTo>
                  <a:lnTo>
                    <a:pt x="1736" y="1687"/>
                  </a:lnTo>
                  <a:cubicBezTo>
                    <a:pt x="1736" y="1686"/>
                    <a:pt x="1737" y="1686"/>
                    <a:pt x="1737" y="1685"/>
                  </a:cubicBezTo>
                  <a:lnTo>
                    <a:pt x="1737" y="1685"/>
                  </a:lnTo>
                  <a:cubicBezTo>
                    <a:pt x="1707" y="1700"/>
                    <a:pt x="1698" y="1707"/>
                    <a:pt x="1701" y="1707"/>
                  </a:cubicBezTo>
                  <a:cubicBezTo>
                    <a:pt x="1703" y="1707"/>
                    <a:pt x="1706" y="1706"/>
                    <a:pt x="1710" y="1704"/>
                  </a:cubicBezTo>
                  <a:lnTo>
                    <a:pt x="1710" y="1704"/>
                  </a:lnTo>
                  <a:cubicBezTo>
                    <a:pt x="1691" y="1717"/>
                    <a:pt x="1673" y="1732"/>
                    <a:pt x="1653" y="1743"/>
                  </a:cubicBezTo>
                  <a:cubicBezTo>
                    <a:pt x="1639" y="1750"/>
                    <a:pt x="1625" y="1758"/>
                    <a:pt x="1610" y="1765"/>
                  </a:cubicBezTo>
                  <a:cubicBezTo>
                    <a:pt x="1577" y="1775"/>
                    <a:pt x="1542" y="1786"/>
                    <a:pt x="1508" y="1794"/>
                  </a:cubicBezTo>
                  <a:lnTo>
                    <a:pt x="1508" y="1794"/>
                  </a:lnTo>
                  <a:cubicBezTo>
                    <a:pt x="1497" y="1792"/>
                    <a:pt x="1488" y="1792"/>
                    <a:pt x="1480" y="1792"/>
                  </a:cubicBezTo>
                  <a:cubicBezTo>
                    <a:pt x="1456" y="1792"/>
                    <a:pt x="1453" y="1799"/>
                    <a:pt x="1470" y="1799"/>
                  </a:cubicBezTo>
                  <a:lnTo>
                    <a:pt x="1470" y="1799"/>
                  </a:lnTo>
                  <a:cubicBezTo>
                    <a:pt x="1481" y="1797"/>
                    <a:pt x="1494" y="1795"/>
                    <a:pt x="1506" y="1794"/>
                  </a:cubicBezTo>
                  <a:lnTo>
                    <a:pt x="1506" y="1794"/>
                  </a:lnTo>
                  <a:cubicBezTo>
                    <a:pt x="1506" y="1794"/>
                    <a:pt x="1507" y="1794"/>
                    <a:pt x="1508" y="1794"/>
                  </a:cubicBezTo>
                  <a:lnTo>
                    <a:pt x="1508" y="1794"/>
                  </a:lnTo>
                  <a:cubicBezTo>
                    <a:pt x="1509" y="1794"/>
                    <a:pt x="1511" y="1794"/>
                    <a:pt x="1513" y="1795"/>
                  </a:cubicBezTo>
                  <a:lnTo>
                    <a:pt x="1513" y="1795"/>
                  </a:lnTo>
                  <a:cubicBezTo>
                    <a:pt x="1511" y="1794"/>
                    <a:pt x="1509" y="1794"/>
                    <a:pt x="1507" y="1794"/>
                  </a:cubicBezTo>
                  <a:cubicBezTo>
                    <a:pt x="1507" y="1794"/>
                    <a:pt x="1506" y="1794"/>
                    <a:pt x="1506" y="1794"/>
                  </a:cubicBezTo>
                  <a:lnTo>
                    <a:pt x="1506" y="1794"/>
                  </a:lnTo>
                  <a:cubicBezTo>
                    <a:pt x="1502" y="1795"/>
                    <a:pt x="1498" y="1796"/>
                    <a:pt x="1495" y="1796"/>
                  </a:cubicBezTo>
                  <a:cubicBezTo>
                    <a:pt x="1485" y="1798"/>
                    <a:pt x="1477" y="1799"/>
                    <a:pt x="1472" y="1799"/>
                  </a:cubicBezTo>
                  <a:cubicBezTo>
                    <a:pt x="1471" y="1799"/>
                    <a:pt x="1470" y="1799"/>
                    <a:pt x="1470" y="1799"/>
                  </a:cubicBezTo>
                  <a:lnTo>
                    <a:pt x="1470" y="1799"/>
                  </a:lnTo>
                  <a:cubicBezTo>
                    <a:pt x="1465" y="1800"/>
                    <a:pt x="1461" y="1800"/>
                    <a:pt x="1457" y="1801"/>
                  </a:cubicBezTo>
                  <a:cubicBezTo>
                    <a:pt x="1449" y="1801"/>
                    <a:pt x="1442" y="1801"/>
                    <a:pt x="1435" y="1801"/>
                  </a:cubicBezTo>
                  <a:cubicBezTo>
                    <a:pt x="1405" y="1801"/>
                    <a:pt x="1376" y="1799"/>
                    <a:pt x="1347" y="1798"/>
                  </a:cubicBezTo>
                  <a:lnTo>
                    <a:pt x="1347" y="1798"/>
                  </a:lnTo>
                  <a:cubicBezTo>
                    <a:pt x="1326" y="1793"/>
                    <a:pt x="1306" y="1789"/>
                    <a:pt x="1286" y="1783"/>
                  </a:cubicBezTo>
                  <a:cubicBezTo>
                    <a:pt x="1272" y="1779"/>
                    <a:pt x="1258" y="1774"/>
                    <a:pt x="1244" y="1769"/>
                  </a:cubicBezTo>
                  <a:lnTo>
                    <a:pt x="1244" y="1769"/>
                  </a:lnTo>
                  <a:cubicBezTo>
                    <a:pt x="1246" y="1771"/>
                    <a:pt x="1248" y="1773"/>
                    <a:pt x="1250" y="1775"/>
                  </a:cubicBezTo>
                  <a:cubicBezTo>
                    <a:pt x="1248" y="1773"/>
                    <a:pt x="1245" y="1771"/>
                    <a:pt x="1243" y="1769"/>
                  </a:cubicBezTo>
                  <a:lnTo>
                    <a:pt x="1243" y="1769"/>
                  </a:lnTo>
                  <a:cubicBezTo>
                    <a:pt x="1243" y="1769"/>
                    <a:pt x="1244" y="1769"/>
                    <a:pt x="1244" y="1769"/>
                  </a:cubicBezTo>
                  <a:lnTo>
                    <a:pt x="1244" y="1769"/>
                  </a:lnTo>
                  <a:cubicBezTo>
                    <a:pt x="1228" y="1755"/>
                    <a:pt x="1213" y="1749"/>
                    <a:pt x="1205" y="1748"/>
                  </a:cubicBezTo>
                  <a:lnTo>
                    <a:pt x="1205" y="1748"/>
                  </a:lnTo>
                  <a:cubicBezTo>
                    <a:pt x="1219" y="1755"/>
                    <a:pt x="1232" y="1761"/>
                    <a:pt x="1243" y="1769"/>
                  </a:cubicBezTo>
                  <a:lnTo>
                    <a:pt x="1243" y="1769"/>
                  </a:lnTo>
                  <a:cubicBezTo>
                    <a:pt x="1235" y="1766"/>
                    <a:pt x="1226" y="1763"/>
                    <a:pt x="1218" y="1761"/>
                  </a:cubicBezTo>
                  <a:cubicBezTo>
                    <a:pt x="1197" y="1754"/>
                    <a:pt x="1195" y="1748"/>
                    <a:pt x="1202" y="1748"/>
                  </a:cubicBezTo>
                  <a:cubicBezTo>
                    <a:pt x="1203" y="1748"/>
                    <a:pt x="1204" y="1748"/>
                    <a:pt x="1205" y="1748"/>
                  </a:cubicBezTo>
                  <a:lnTo>
                    <a:pt x="1205" y="1748"/>
                  </a:lnTo>
                  <a:cubicBezTo>
                    <a:pt x="1184" y="1738"/>
                    <a:pt x="1162" y="1729"/>
                    <a:pt x="1147" y="1719"/>
                  </a:cubicBezTo>
                  <a:cubicBezTo>
                    <a:pt x="1137" y="1713"/>
                    <a:pt x="1128" y="1707"/>
                    <a:pt x="1120" y="1701"/>
                  </a:cubicBezTo>
                  <a:lnTo>
                    <a:pt x="1120" y="1701"/>
                  </a:lnTo>
                  <a:cubicBezTo>
                    <a:pt x="1119" y="1700"/>
                    <a:pt x="1118" y="1699"/>
                    <a:pt x="1117" y="1698"/>
                  </a:cubicBezTo>
                  <a:cubicBezTo>
                    <a:pt x="1098" y="1680"/>
                    <a:pt x="1072" y="1644"/>
                    <a:pt x="1046" y="1619"/>
                  </a:cubicBezTo>
                  <a:lnTo>
                    <a:pt x="1046" y="1619"/>
                  </a:lnTo>
                  <a:cubicBezTo>
                    <a:pt x="1056" y="1631"/>
                    <a:pt x="1059" y="1641"/>
                    <a:pt x="1055" y="1641"/>
                  </a:cubicBezTo>
                  <a:cubicBezTo>
                    <a:pt x="1053" y="1641"/>
                    <a:pt x="1048" y="1636"/>
                    <a:pt x="1040" y="1626"/>
                  </a:cubicBezTo>
                  <a:cubicBezTo>
                    <a:pt x="1034" y="1617"/>
                    <a:pt x="1028" y="1608"/>
                    <a:pt x="1022" y="1599"/>
                  </a:cubicBezTo>
                  <a:lnTo>
                    <a:pt x="1022" y="1599"/>
                  </a:lnTo>
                  <a:cubicBezTo>
                    <a:pt x="1030" y="1604"/>
                    <a:pt x="1038" y="1611"/>
                    <a:pt x="1046" y="1619"/>
                  </a:cubicBezTo>
                  <a:lnTo>
                    <a:pt x="1046" y="1619"/>
                  </a:lnTo>
                  <a:cubicBezTo>
                    <a:pt x="1041" y="1613"/>
                    <a:pt x="1033" y="1605"/>
                    <a:pt x="1022" y="1599"/>
                  </a:cubicBezTo>
                  <a:lnTo>
                    <a:pt x="1022" y="1599"/>
                  </a:lnTo>
                  <a:cubicBezTo>
                    <a:pt x="1022" y="1599"/>
                    <a:pt x="1022" y="1599"/>
                    <a:pt x="1022" y="1599"/>
                  </a:cubicBezTo>
                  <a:lnTo>
                    <a:pt x="1022" y="1599"/>
                  </a:lnTo>
                  <a:cubicBezTo>
                    <a:pt x="1021" y="1598"/>
                    <a:pt x="1020" y="1598"/>
                    <a:pt x="1019" y="1597"/>
                  </a:cubicBezTo>
                  <a:lnTo>
                    <a:pt x="1019" y="1597"/>
                  </a:lnTo>
                  <a:cubicBezTo>
                    <a:pt x="1020" y="1598"/>
                    <a:pt x="1021" y="1598"/>
                    <a:pt x="1022" y="1599"/>
                  </a:cubicBezTo>
                  <a:lnTo>
                    <a:pt x="1022" y="1599"/>
                  </a:lnTo>
                  <a:cubicBezTo>
                    <a:pt x="1015" y="1588"/>
                    <a:pt x="1008" y="1577"/>
                    <a:pt x="1002" y="1566"/>
                  </a:cubicBezTo>
                  <a:cubicBezTo>
                    <a:pt x="994" y="1553"/>
                    <a:pt x="986" y="1540"/>
                    <a:pt x="979" y="1525"/>
                  </a:cubicBezTo>
                  <a:cubicBezTo>
                    <a:pt x="979" y="1525"/>
                    <a:pt x="979" y="1525"/>
                    <a:pt x="978" y="1524"/>
                  </a:cubicBezTo>
                  <a:lnTo>
                    <a:pt x="978" y="1524"/>
                  </a:lnTo>
                  <a:cubicBezTo>
                    <a:pt x="970" y="1492"/>
                    <a:pt x="952" y="1457"/>
                    <a:pt x="944" y="1425"/>
                  </a:cubicBezTo>
                  <a:cubicBezTo>
                    <a:pt x="940" y="1410"/>
                    <a:pt x="938" y="1392"/>
                    <a:pt x="934" y="1377"/>
                  </a:cubicBezTo>
                  <a:cubicBezTo>
                    <a:pt x="932" y="1340"/>
                    <a:pt x="932" y="1302"/>
                    <a:pt x="933" y="1264"/>
                  </a:cubicBezTo>
                  <a:cubicBezTo>
                    <a:pt x="933" y="1264"/>
                    <a:pt x="933" y="1263"/>
                    <a:pt x="933" y="1262"/>
                  </a:cubicBezTo>
                  <a:lnTo>
                    <a:pt x="933" y="1262"/>
                  </a:lnTo>
                  <a:cubicBezTo>
                    <a:pt x="932" y="1266"/>
                    <a:pt x="930" y="1271"/>
                    <a:pt x="929" y="1277"/>
                  </a:cubicBezTo>
                  <a:cubicBezTo>
                    <a:pt x="933" y="1261"/>
                    <a:pt x="935" y="1244"/>
                    <a:pt x="938" y="1229"/>
                  </a:cubicBezTo>
                  <a:cubicBezTo>
                    <a:pt x="946" y="1193"/>
                    <a:pt x="957" y="1159"/>
                    <a:pt x="969" y="1124"/>
                  </a:cubicBezTo>
                  <a:lnTo>
                    <a:pt x="969" y="1124"/>
                  </a:lnTo>
                  <a:cubicBezTo>
                    <a:pt x="980" y="1104"/>
                    <a:pt x="990" y="1083"/>
                    <a:pt x="1002" y="1063"/>
                  </a:cubicBezTo>
                  <a:cubicBezTo>
                    <a:pt x="1009" y="1051"/>
                    <a:pt x="1017" y="1040"/>
                    <a:pt x="1024" y="1028"/>
                  </a:cubicBezTo>
                  <a:lnTo>
                    <a:pt x="1024" y="1028"/>
                  </a:lnTo>
                  <a:cubicBezTo>
                    <a:pt x="1023" y="1029"/>
                    <a:pt x="1021" y="1030"/>
                    <a:pt x="1020" y="1031"/>
                  </a:cubicBezTo>
                  <a:lnTo>
                    <a:pt x="1020" y="1031"/>
                  </a:lnTo>
                  <a:cubicBezTo>
                    <a:pt x="1021" y="1030"/>
                    <a:pt x="1023" y="1029"/>
                    <a:pt x="1025" y="1028"/>
                  </a:cubicBezTo>
                  <a:lnTo>
                    <a:pt x="1025" y="1028"/>
                  </a:lnTo>
                  <a:cubicBezTo>
                    <a:pt x="1025" y="1028"/>
                    <a:pt x="1025" y="1028"/>
                    <a:pt x="1024" y="1028"/>
                  </a:cubicBezTo>
                  <a:lnTo>
                    <a:pt x="1024" y="1028"/>
                  </a:lnTo>
                  <a:cubicBezTo>
                    <a:pt x="1046" y="1015"/>
                    <a:pt x="1056" y="1001"/>
                    <a:pt x="1057" y="995"/>
                  </a:cubicBezTo>
                  <a:lnTo>
                    <a:pt x="1057" y="995"/>
                  </a:lnTo>
                  <a:cubicBezTo>
                    <a:pt x="1047" y="1008"/>
                    <a:pt x="1035" y="1020"/>
                    <a:pt x="1025" y="1028"/>
                  </a:cubicBezTo>
                  <a:lnTo>
                    <a:pt x="1025" y="1028"/>
                  </a:lnTo>
                  <a:cubicBezTo>
                    <a:pt x="1028" y="1023"/>
                    <a:pt x="1031" y="1018"/>
                    <a:pt x="1034" y="1013"/>
                  </a:cubicBezTo>
                  <a:cubicBezTo>
                    <a:pt x="1044" y="996"/>
                    <a:pt x="1052" y="990"/>
                    <a:pt x="1056" y="990"/>
                  </a:cubicBezTo>
                  <a:cubicBezTo>
                    <a:pt x="1057" y="990"/>
                    <a:pt x="1058" y="992"/>
                    <a:pt x="1057" y="995"/>
                  </a:cubicBezTo>
                  <a:lnTo>
                    <a:pt x="1057" y="995"/>
                  </a:lnTo>
                  <a:cubicBezTo>
                    <a:pt x="1072" y="977"/>
                    <a:pt x="1087" y="957"/>
                    <a:pt x="1099" y="946"/>
                  </a:cubicBezTo>
                  <a:cubicBezTo>
                    <a:pt x="1103" y="942"/>
                    <a:pt x="1118" y="931"/>
                    <a:pt x="1127" y="924"/>
                  </a:cubicBezTo>
                  <a:lnTo>
                    <a:pt x="1127" y="924"/>
                  </a:lnTo>
                  <a:cubicBezTo>
                    <a:pt x="1158" y="902"/>
                    <a:pt x="1217" y="886"/>
                    <a:pt x="1244" y="861"/>
                  </a:cubicBezTo>
                  <a:lnTo>
                    <a:pt x="1244" y="861"/>
                  </a:lnTo>
                  <a:cubicBezTo>
                    <a:pt x="1258" y="856"/>
                    <a:pt x="1271" y="852"/>
                    <a:pt x="1285" y="848"/>
                  </a:cubicBezTo>
                  <a:cubicBezTo>
                    <a:pt x="1300" y="844"/>
                    <a:pt x="1316" y="840"/>
                    <a:pt x="1332" y="837"/>
                  </a:cubicBezTo>
                  <a:cubicBezTo>
                    <a:pt x="1336" y="836"/>
                    <a:pt x="1349" y="834"/>
                    <a:pt x="1360" y="832"/>
                  </a:cubicBezTo>
                  <a:lnTo>
                    <a:pt x="1360" y="832"/>
                  </a:lnTo>
                  <a:cubicBezTo>
                    <a:pt x="1364" y="832"/>
                    <a:pt x="1367" y="832"/>
                    <a:pt x="1369" y="832"/>
                  </a:cubicBezTo>
                  <a:cubicBezTo>
                    <a:pt x="1389" y="830"/>
                    <a:pt x="1411" y="830"/>
                    <a:pt x="1431" y="830"/>
                  </a:cubicBezTo>
                  <a:close/>
                  <a:moveTo>
                    <a:pt x="1429" y="0"/>
                  </a:moveTo>
                  <a:cubicBezTo>
                    <a:pt x="1052" y="0"/>
                    <a:pt x="669" y="165"/>
                    <a:pt x="431" y="455"/>
                  </a:cubicBezTo>
                  <a:cubicBezTo>
                    <a:pt x="76" y="885"/>
                    <a:pt x="1" y="1494"/>
                    <a:pt x="292" y="1981"/>
                  </a:cubicBezTo>
                  <a:cubicBezTo>
                    <a:pt x="539" y="2393"/>
                    <a:pt x="975" y="2617"/>
                    <a:pt x="1436" y="2617"/>
                  </a:cubicBezTo>
                  <a:cubicBezTo>
                    <a:pt x="1520" y="2617"/>
                    <a:pt x="1605" y="2610"/>
                    <a:pt x="1690" y="2595"/>
                  </a:cubicBezTo>
                  <a:cubicBezTo>
                    <a:pt x="2274" y="2490"/>
                    <a:pt x="2692" y="1953"/>
                    <a:pt x="2728" y="1377"/>
                  </a:cubicBezTo>
                  <a:lnTo>
                    <a:pt x="2728" y="1377"/>
                  </a:lnTo>
                  <a:cubicBezTo>
                    <a:pt x="2732" y="1356"/>
                    <a:pt x="2733" y="1335"/>
                    <a:pt x="2733" y="1313"/>
                  </a:cubicBezTo>
                  <a:cubicBezTo>
                    <a:pt x="2725" y="750"/>
                    <a:pt x="2376" y="271"/>
                    <a:pt x="1853" y="75"/>
                  </a:cubicBezTo>
                  <a:cubicBezTo>
                    <a:pt x="1718" y="25"/>
                    <a:pt x="1574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56;p25"/>
            <p:cNvSpPr/>
            <p:nvPr/>
          </p:nvSpPr>
          <p:spPr>
            <a:xfrm>
              <a:off x="3042050" y="2848393"/>
              <a:ext cx="192992" cy="192885"/>
            </a:xfrm>
            <a:custGeom>
              <a:avLst/>
              <a:gdLst/>
              <a:ahLst/>
              <a:cxnLst/>
              <a:rect l="l" t="t" r="r" b="b"/>
              <a:pathLst>
                <a:path w="1799" h="1798" extrusionOk="0">
                  <a:moveTo>
                    <a:pt x="899" y="0"/>
                  </a:moveTo>
                  <a:cubicBezTo>
                    <a:pt x="403" y="0"/>
                    <a:pt x="1" y="402"/>
                    <a:pt x="1" y="900"/>
                  </a:cubicBezTo>
                  <a:cubicBezTo>
                    <a:pt x="1" y="1396"/>
                    <a:pt x="403" y="1798"/>
                    <a:pt x="899" y="1798"/>
                  </a:cubicBezTo>
                  <a:cubicBezTo>
                    <a:pt x="1396" y="1798"/>
                    <a:pt x="1798" y="1396"/>
                    <a:pt x="1798" y="900"/>
                  </a:cubicBezTo>
                  <a:cubicBezTo>
                    <a:pt x="1798" y="402"/>
                    <a:pt x="1396" y="0"/>
                    <a:pt x="899" y="0"/>
                  </a:cubicBezTo>
                  <a:close/>
                </a:path>
              </a:pathLst>
            </a:custGeom>
            <a:solidFill>
              <a:srgbClr val="77C6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" name="Google Shape;357;p25"/>
          <p:cNvSpPr/>
          <p:nvPr/>
        </p:nvSpPr>
        <p:spPr>
          <a:xfrm>
            <a:off x="562220" y="2152356"/>
            <a:ext cx="1095095" cy="1094952"/>
          </a:xfrm>
          <a:custGeom>
            <a:avLst/>
            <a:gdLst/>
            <a:ahLst/>
            <a:cxnLst/>
            <a:rect l="l" t="t" r="r" b="b"/>
            <a:pathLst>
              <a:path w="9036" h="9035" extrusionOk="0">
                <a:moveTo>
                  <a:pt x="4518" y="0"/>
                </a:moveTo>
                <a:cubicBezTo>
                  <a:pt x="2022" y="0"/>
                  <a:pt x="1" y="2023"/>
                  <a:pt x="1" y="4518"/>
                </a:cubicBezTo>
                <a:cubicBezTo>
                  <a:pt x="1" y="7013"/>
                  <a:pt x="2022" y="9035"/>
                  <a:pt x="4518" y="9035"/>
                </a:cubicBezTo>
                <a:cubicBezTo>
                  <a:pt x="7012" y="9035"/>
                  <a:pt x="9035" y="7013"/>
                  <a:pt x="9035" y="4518"/>
                </a:cubicBezTo>
                <a:cubicBezTo>
                  <a:pt x="9035" y="2023"/>
                  <a:pt x="7012" y="0"/>
                  <a:pt x="4518" y="0"/>
                </a:cubicBezTo>
                <a:close/>
              </a:path>
            </a:pathLst>
          </a:custGeom>
          <a:solidFill>
            <a:schemeClr val="accent3">
              <a:lumMod val="2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358;p25"/>
          <p:cNvSpPr/>
          <p:nvPr/>
        </p:nvSpPr>
        <p:spPr>
          <a:xfrm>
            <a:off x="713471" y="2303607"/>
            <a:ext cx="792478" cy="792461"/>
          </a:xfrm>
          <a:custGeom>
            <a:avLst/>
            <a:gdLst/>
            <a:ahLst/>
            <a:cxnLst/>
            <a:rect l="l" t="t" r="r" b="b"/>
            <a:pathLst>
              <a:path w="6539" h="6539" extrusionOk="0">
                <a:moveTo>
                  <a:pt x="3270" y="0"/>
                </a:moveTo>
                <a:cubicBezTo>
                  <a:pt x="1464" y="0"/>
                  <a:pt x="1" y="1465"/>
                  <a:pt x="1" y="3270"/>
                </a:cubicBezTo>
                <a:cubicBezTo>
                  <a:pt x="1" y="5075"/>
                  <a:pt x="1464" y="6539"/>
                  <a:pt x="3270" y="6539"/>
                </a:cubicBezTo>
                <a:cubicBezTo>
                  <a:pt x="5075" y="6539"/>
                  <a:pt x="6539" y="5075"/>
                  <a:pt x="6539" y="3270"/>
                </a:cubicBezTo>
                <a:cubicBezTo>
                  <a:pt x="6539" y="1465"/>
                  <a:pt x="5075" y="0"/>
                  <a:pt x="32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359;p25"/>
          <p:cNvSpPr/>
          <p:nvPr/>
        </p:nvSpPr>
        <p:spPr>
          <a:xfrm>
            <a:off x="864844" y="2454858"/>
            <a:ext cx="489860" cy="489971"/>
          </a:xfrm>
          <a:custGeom>
            <a:avLst/>
            <a:gdLst/>
            <a:ahLst/>
            <a:cxnLst/>
            <a:rect l="l" t="t" r="r" b="b"/>
            <a:pathLst>
              <a:path w="4042" h="4043" extrusionOk="0">
                <a:moveTo>
                  <a:pt x="2021" y="1"/>
                </a:moveTo>
                <a:cubicBezTo>
                  <a:pt x="905" y="1"/>
                  <a:pt x="0" y="905"/>
                  <a:pt x="0" y="2022"/>
                </a:cubicBezTo>
                <a:cubicBezTo>
                  <a:pt x="0" y="3138"/>
                  <a:pt x="905" y="4042"/>
                  <a:pt x="2021" y="4042"/>
                </a:cubicBezTo>
                <a:cubicBezTo>
                  <a:pt x="3137" y="4042"/>
                  <a:pt x="4042" y="3138"/>
                  <a:pt x="4042" y="2022"/>
                </a:cubicBezTo>
                <a:cubicBezTo>
                  <a:pt x="4042" y="905"/>
                  <a:pt x="3137" y="1"/>
                  <a:pt x="202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360;p25"/>
          <p:cNvSpPr/>
          <p:nvPr/>
        </p:nvSpPr>
        <p:spPr>
          <a:xfrm>
            <a:off x="1016095" y="2606231"/>
            <a:ext cx="187364" cy="187360"/>
          </a:xfrm>
          <a:custGeom>
            <a:avLst/>
            <a:gdLst/>
            <a:ahLst/>
            <a:cxnLst/>
            <a:rect l="l" t="t" r="r" b="b"/>
            <a:pathLst>
              <a:path w="1546" h="1546" extrusionOk="0">
                <a:moveTo>
                  <a:pt x="773" y="0"/>
                </a:moveTo>
                <a:cubicBezTo>
                  <a:pt x="346" y="0"/>
                  <a:pt x="0" y="346"/>
                  <a:pt x="0" y="773"/>
                </a:cubicBezTo>
                <a:cubicBezTo>
                  <a:pt x="0" y="1199"/>
                  <a:pt x="346" y="1545"/>
                  <a:pt x="773" y="1545"/>
                </a:cubicBezTo>
                <a:cubicBezTo>
                  <a:pt x="1200" y="1545"/>
                  <a:pt x="1545" y="1199"/>
                  <a:pt x="1545" y="773"/>
                </a:cubicBezTo>
                <a:cubicBezTo>
                  <a:pt x="1545" y="346"/>
                  <a:pt x="1200" y="0"/>
                  <a:pt x="773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361;p25"/>
          <p:cNvSpPr/>
          <p:nvPr/>
        </p:nvSpPr>
        <p:spPr>
          <a:xfrm>
            <a:off x="9276118" y="3715625"/>
            <a:ext cx="615296" cy="565210"/>
          </a:xfrm>
          <a:custGeom>
            <a:avLst/>
            <a:gdLst/>
            <a:ahLst/>
            <a:cxnLst/>
            <a:rect l="l" t="t" r="r" b="b"/>
            <a:pathLst>
              <a:path w="5998" h="5998" extrusionOk="0">
                <a:moveTo>
                  <a:pt x="1" y="0"/>
                </a:moveTo>
                <a:lnTo>
                  <a:pt x="1" y="1015"/>
                </a:lnTo>
                <a:lnTo>
                  <a:pt x="293" y="1015"/>
                </a:lnTo>
                <a:lnTo>
                  <a:pt x="293" y="500"/>
                </a:lnTo>
                <a:lnTo>
                  <a:pt x="4548" y="4754"/>
                </a:lnTo>
                <a:lnTo>
                  <a:pt x="4548" y="5562"/>
                </a:lnTo>
                <a:lnTo>
                  <a:pt x="4840" y="5562"/>
                </a:lnTo>
                <a:lnTo>
                  <a:pt x="4840" y="4840"/>
                </a:lnTo>
                <a:lnTo>
                  <a:pt x="5563" y="4840"/>
                </a:lnTo>
                <a:lnTo>
                  <a:pt x="5563" y="4546"/>
                </a:lnTo>
                <a:lnTo>
                  <a:pt x="4754" y="4546"/>
                </a:lnTo>
                <a:lnTo>
                  <a:pt x="501" y="293"/>
                </a:lnTo>
                <a:lnTo>
                  <a:pt x="1017" y="293"/>
                </a:lnTo>
                <a:lnTo>
                  <a:pt x="1017" y="0"/>
                </a:lnTo>
                <a:close/>
                <a:moveTo>
                  <a:pt x="4982" y="4981"/>
                </a:moveTo>
                <a:lnTo>
                  <a:pt x="4982" y="5997"/>
                </a:lnTo>
                <a:lnTo>
                  <a:pt x="5275" y="5997"/>
                </a:lnTo>
                <a:lnTo>
                  <a:pt x="5275" y="5274"/>
                </a:lnTo>
                <a:lnTo>
                  <a:pt x="5997" y="5274"/>
                </a:lnTo>
                <a:lnTo>
                  <a:pt x="5997" y="498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2138;p37"/>
          <p:cNvSpPr txBox="1">
            <a:spLocks noGrp="1"/>
          </p:cNvSpPr>
          <p:nvPr>
            <p:ph type="title"/>
          </p:nvPr>
        </p:nvSpPr>
        <p:spPr>
          <a:xfrm>
            <a:off x="-159735" y="32063"/>
            <a:ext cx="4981427" cy="5391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Table of Contents</a:t>
            </a:r>
            <a:endParaRPr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649435" y="2134198"/>
            <a:ext cx="3291840" cy="661982"/>
            <a:chOff x="3649435" y="2134198"/>
            <a:chExt cx="3291840" cy="661982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3649435" y="2145013"/>
              <a:ext cx="3291840" cy="0"/>
            </a:xfrm>
            <a:prstGeom prst="lin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grpSp>
          <p:nvGrpSpPr>
            <p:cNvPr id="8" name="Group 7"/>
            <p:cNvGrpSpPr/>
            <p:nvPr/>
          </p:nvGrpSpPr>
          <p:grpSpPr>
            <a:xfrm>
              <a:off x="3835137" y="2134198"/>
              <a:ext cx="3086768" cy="661982"/>
              <a:chOff x="3835137" y="2134198"/>
              <a:chExt cx="3086768" cy="661982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3835137" y="2134198"/>
                <a:ext cx="3086768" cy="661982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Google Shape;365;p25"/>
              <p:cNvSpPr txBox="1"/>
              <p:nvPr/>
            </p:nvSpPr>
            <p:spPr>
              <a:xfrm>
                <a:off x="3856358" y="2206704"/>
                <a:ext cx="2995667" cy="57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 dirty="0">
                    <a:solidFill>
                      <a:schemeClr val="accent3">
                        <a:lumMod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Roboto"/>
                    <a:sym typeface="Roboto"/>
                  </a:rPr>
                  <a:t>Problem statement</a:t>
                </a:r>
              </a:p>
              <a:p>
                <a:pPr marL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 dirty="0">
                    <a:solidFill>
                      <a:schemeClr val="accent3">
                        <a:lumMod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Roboto"/>
                    <a:sym typeface="Roboto"/>
                  </a:rPr>
                  <a:t>Solution for Securing Document</a:t>
                </a:r>
                <a:endParaRPr sz="1200" dirty="0">
                  <a:solidFill>
                    <a:schemeClr val="accent3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Roboto"/>
                  <a:sym typeface="Roboto"/>
                </a:endParaRPr>
              </a:p>
            </p:txBody>
          </p:sp>
        </p:grpSp>
      </p:grpSp>
      <p:sp>
        <p:nvSpPr>
          <p:cNvPr id="104" name="Google Shape;366;p25"/>
          <p:cNvSpPr txBox="1"/>
          <p:nvPr/>
        </p:nvSpPr>
        <p:spPr>
          <a:xfrm>
            <a:off x="3811543" y="1793713"/>
            <a:ext cx="3454523" cy="3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accent3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Fira Sans Extra Condensed Medium"/>
                <a:sym typeface="Fira Sans Extra Condensed Medium"/>
              </a:rPr>
              <a:t>Problem &amp; Solution</a:t>
            </a:r>
            <a:endParaRPr sz="1600" b="1" dirty="0">
              <a:solidFill>
                <a:schemeClr val="accent3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Fira Sans Extra Condensed Medium"/>
              <a:sym typeface="Fira Sans Extra Condensed Medium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111505" y="957604"/>
            <a:ext cx="4572000" cy="647508"/>
            <a:chOff x="3111505" y="957604"/>
            <a:chExt cx="4572000" cy="647508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3111505" y="970591"/>
              <a:ext cx="4572000" cy="0"/>
            </a:xfrm>
            <a:prstGeom prst="lin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grpSp>
          <p:nvGrpSpPr>
            <p:cNvPr id="6" name="Group 5"/>
            <p:cNvGrpSpPr/>
            <p:nvPr/>
          </p:nvGrpSpPr>
          <p:grpSpPr>
            <a:xfrm>
              <a:off x="3444892" y="957604"/>
              <a:ext cx="4214475" cy="647508"/>
              <a:chOff x="3444892" y="957604"/>
              <a:chExt cx="4214475" cy="647508"/>
            </a:xfrm>
          </p:grpSpPr>
          <p:sp>
            <p:nvSpPr>
              <p:cNvPr id="75" name="Rounded Rectangle 74"/>
              <p:cNvSpPr/>
              <p:nvPr/>
            </p:nvSpPr>
            <p:spPr>
              <a:xfrm>
                <a:off x="3444892" y="957604"/>
                <a:ext cx="4214475" cy="647508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Google Shape;375;p25"/>
              <p:cNvSpPr txBox="1"/>
              <p:nvPr/>
            </p:nvSpPr>
            <p:spPr>
              <a:xfrm>
                <a:off x="3489665" y="1025547"/>
                <a:ext cx="4088320" cy="5441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/>
                <a:r>
                  <a:rPr lang="en-US" sz="1200" dirty="0">
                    <a:solidFill>
                      <a:schemeClr val="accent3">
                        <a:lumMod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Roboto"/>
                    <a:sym typeface="Roboto"/>
                  </a:rPr>
                  <a:t>Introduce - </a:t>
                </a:r>
                <a:r>
                  <a:rPr lang="en-US" sz="1200" dirty="0">
                    <a:solidFill>
                      <a:schemeClr val="accent3">
                        <a:lumMod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Roboto"/>
                  </a:rPr>
                  <a:t>Reimagining Document Security </a:t>
                </a:r>
                <a:endParaRPr sz="1200" dirty="0">
                  <a:solidFill>
                    <a:schemeClr val="accent3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Roboto"/>
                  <a:sym typeface="Roboto"/>
                </a:endParaRPr>
              </a:p>
              <a:p>
                <a:pPr lvl="0">
                  <a:spcAft>
                    <a:spcPts val="1600"/>
                  </a:spcAft>
                </a:pPr>
                <a:r>
                  <a:rPr lang="en-US" sz="1200" dirty="0">
                    <a:solidFill>
                      <a:schemeClr val="accent3">
                        <a:lumMod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Roboto"/>
                  </a:rPr>
                  <a:t>Why is Document Security Important? </a:t>
                </a:r>
                <a:endParaRPr sz="1200" dirty="0">
                  <a:solidFill>
                    <a:schemeClr val="accent3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Roboto"/>
                  <a:sym typeface="Roboto"/>
                </a:endParaRPr>
              </a:p>
            </p:txBody>
          </p:sp>
        </p:grpSp>
      </p:grpSp>
      <p:sp>
        <p:nvSpPr>
          <p:cNvPr id="114" name="Google Shape;376;p25"/>
          <p:cNvSpPr txBox="1"/>
          <p:nvPr/>
        </p:nvSpPr>
        <p:spPr>
          <a:xfrm>
            <a:off x="3351292" y="625965"/>
            <a:ext cx="3417066" cy="3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accent3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Fira Sans Extra Condensed Medium"/>
                <a:sym typeface="Fira Sans Extra Condensed Medium"/>
              </a:rPr>
              <a:t>Document Security</a:t>
            </a:r>
            <a:endParaRPr sz="1600" b="1" dirty="0">
              <a:solidFill>
                <a:schemeClr val="accent3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Fira Sans Extra Condensed Medium"/>
              <a:sym typeface="Fira Sans Extra Condensed Medium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536689" y="3424027"/>
            <a:ext cx="4114800" cy="622954"/>
            <a:chOff x="3536689" y="3424027"/>
            <a:chExt cx="4114800" cy="622954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3536689" y="3424027"/>
              <a:ext cx="4114800" cy="0"/>
            </a:xfrm>
            <a:prstGeom prst="lin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grpSp>
          <p:nvGrpSpPr>
            <p:cNvPr id="12" name="Group 11"/>
            <p:cNvGrpSpPr/>
            <p:nvPr/>
          </p:nvGrpSpPr>
          <p:grpSpPr>
            <a:xfrm>
              <a:off x="3890215" y="3426129"/>
              <a:ext cx="3760723" cy="620852"/>
              <a:chOff x="3890215" y="3426129"/>
              <a:chExt cx="3760723" cy="620852"/>
            </a:xfrm>
          </p:grpSpPr>
          <p:sp>
            <p:nvSpPr>
              <p:cNvPr id="76" name="Rounded Rectangle 75"/>
              <p:cNvSpPr/>
              <p:nvPr/>
            </p:nvSpPr>
            <p:spPr>
              <a:xfrm>
                <a:off x="3890216" y="3426129"/>
                <a:ext cx="3760722" cy="620852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Google Shape;381;p25"/>
              <p:cNvSpPr txBox="1"/>
              <p:nvPr/>
            </p:nvSpPr>
            <p:spPr>
              <a:xfrm>
                <a:off x="3890215" y="3512500"/>
                <a:ext cx="3694369" cy="512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 dirty="0">
                    <a:solidFill>
                      <a:schemeClr val="accent3">
                        <a:lumMod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Roboto"/>
                    <a:sym typeface="Roboto"/>
                  </a:rPr>
                  <a:t>Choosing – Implementation – Elements</a:t>
                </a:r>
              </a:p>
              <a:p>
                <a:pPr lvl="0"/>
                <a:r>
                  <a:rPr lang="en-US" sz="1200" dirty="0">
                    <a:solidFill>
                      <a:schemeClr val="accent3">
                        <a:lumMod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Roboto"/>
                  </a:rPr>
                  <a:t>Generation &amp; Validation architecture </a:t>
                </a:r>
                <a:endParaRPr sz="1200" dirty="0">
                  <a:solidFill>
                    <a:schemeClr val="accent3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Roboto"/>
                  <a:sym typeface="Roboto"/>
                </a:endParaRPr>
              </a:p>
            </p:txBody>
          </p:sp>
        </p:grpSp>
      </p:grpSp>
      <p:sp>
        <p:nvSpPr>
          <p:cNvPr id="120" name="Google Shape;382;p25"/>
          <p:cNvSpPr txBox="1"/>
          <p:nvPr/>
        </p:nvSpPr>
        <p:spPr>
          <a:xfrm>
            <a:off x="3890215" y="3067834"/>
            <a:ext cx="3301800" cy="3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accent3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Fira Sans Extra Condensed Medium"/>
                <a:sym typeface="Fira Sans Extra Condensed Medium"/>
              </a:rPr>
              <a:t>QR System</a:t>
            </a:r>
            <a:endParaRPr sz="1600" b="1" dirty="0">
              <a:solidFill>
                <a:schemeClr val="accent3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Fira Sans Extra Condensed Medium"/>
              <a:sym typeface="Fira Sans Extra Condensed Medium"/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3451972" y="917259"/>
            <a:ext cx="106001" cy="106001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lowchart: Connector 76"/>
          <p:cNvSpPr/>
          <p:nvPr/>
        </p:nvSpPr>
        <p:spPr>
          <a:xfrm>
            <a:off x="3836078" y="2103499"/>
            <a:ext cx="106001" cy="106001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lowchart: Connector 77"/>
          <p:cNvSpPr/>
          <p:nvPr/>
        </p:nvSpPr>
        <p:spPr>
          <a:xfrm>
            <a:off x="3925260" y="3384362"/>
            <a:ext cx="106001" cy="106001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lowchart: Connector 79"/>
          <p:cNvSpPr/>
          <p:nvPr/>
        </p:nvSpPr>
        <p:spPr>
          <a:xfrm>
            <a:off x="7584584" y="932007"/>
            <a:ext cx="106001" cy="106001"/>
          </a:xfrm>
          <a:prstGeom prst="flowChartConnector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lowchart: Connector 80"/>
          <p:cNvSpPr/>
          <p:nvPr/>
        </p:nvSpPr>
        <p:spPr>
          <a:xfrm>
            <a:off x="6852025" y="2103499"/>
            <a:ext cx="106001" cy="106001"/>
          </a:xfrm>
          <a:prstGeom prst="flowChartConnector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lowchart: Connector 81"/>
          <p:cNvSpPr/>
          <p:nvPr/>
        </p:nvSpPr>
        <p:spPr>
          <a:xfrm>
            <a:off x="7577984" y="3384362"/>
            <a:ext cx="106001" cy="106001"/>
          </a:xfrm>
          <a:prstGeom prst="flowChartConnector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5" name="Google Shape;2106;p37"/>
          <p:cNvGrpSpPr/>
          <p:nvPr/>
        </p:nvGrpSpPr>
        <p:grpSpPr>
          <a:xfrm>
            <a:off x="2488200" y="665832"/>
            <a:ext cx="635100" cy="734640"/>
            <a:chOff x="731647" y="573573"/>
            <a:chExt cx="635100" cy="734640"/>
          </a:xfrm>
        </p:grpSpPr>
        <p:grpSp>
          <p:nvGrpSpPr>
            <p:cNvPr id="96" name="Google Shape;2107;p37"/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126" name="Google Shape;2108;p37"/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2109;p37"/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7" name="Google Shape;2110;p37"/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98" name="Google Shape;2111;p3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09" name="Google Shape;2112;p3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25" name="Google Shape;2113;p3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</p:grpSp>
      </p:grpSp>
      <p:sp>
        <p:nvSpPr>
          <p:cNvPr id="128" name="Google Shape;2147;p37"/>
          <p:cNvSpPr txBox="1">
            <a:spLocks noGrp="1"/>
          </p:cNvSpPr>
          <p:nvPr>
            <p:ph type="title" idx="9"/>
          </p:nvPr>
        </p:nvSpPr>
        <p:spPr>
          <a:xfrm>
            <a:off x="2570369" y="814635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>
                    <a:lumMod val="25000"/>
                  </a:schemeClr>
                </a:solidFill>
              </a:rPr>
              <a:t>01</a:t>
            </a:r>
            <a:endParaRPr dirty="0">
              <a:solidFill>
                <a:schemeClr val="accent2">
                  <a:lumMod val="25000"/>
                </a:schemeClr>
              </a:solidFill>
            </a:endParaRPr>
          </a:p>
        </p:txBody>
      </p:sp>
      <p:grpSp>
        <p:nvGrpSpPr>
          <p:cNvPr id="129" name="Google Shape;2114;p37"/>
          <p:cNvGrpSpPr/>
          <p:nvPr/>
        </p:nvGrpSpPr>
        <p:grpSpPr>
          <a:xfrm>
            <a:off x="3008710" y="1801780"/>
            <a:ext cx="635100" cy="733490"/>
            <a:chOff x="731647" y="1650460"/>
            <a:chExt cx="635100" cy="733490"/>
          </a:xfrm>
        </p:grpSpPr>
        <p:grpSp>
          <p:nvGrpSpPr>
            <p:cNvPr id="130" name="Google Shape;2115;p37"/>
            <p:cNvGrpSpPr/>
            <p:nvPr/>
          </p:nvGrpSpPr>
          <p:grpSpPr>
            <a:xfrm>
              <a:off x="731647" y="1650460"/>
              <a:ext cx="635100" cy="635100"/>
              <a:chOff x="917231" y="1827973"/>
              <a:chExt cx="635100" cy="635100"/>
            </a:xfrm>
          </p:grpSpPr>
          <p:sp>
            <p:nvSpPr>
              <p:cNvPr id="135" name="Google Shape;2116;p37"/>
              <p:cNvSpPr/>
              <p:nvPr/>
            </p:nvSpPr>
            <p:spPr>
              <a:xfrm>
                <a:off x="917231" y="1827973"/>
                <a:ext cx="635100" cy="635100"/>
              </a:xfrm>
              <a:prstGeom prst="ellipse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2117;p37"/>
              <p:cNvSpPr/>
              <p:nvPr/>
            </p:nvSpPr>
            <p:spPr>
              <a:xfrm>
                <a:off x="1001931" y="1912710"/>
                <a:ext cx="465600" cy="46560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1" name="Google Shape;2118;p37"/>
            <p:cNvGrpSpPr/>
            <p:nvPr/>
          </p:nvGrpSpPr>
          <p:grpSpPr>
            <a:xfrm>
              <a:off x="961679" y="2356951"/>
              <a:ext cx="175013" cy="27000"/>
              <a:chOff x="5662375" y="212375"/>
              <a:chExt cx="175013" cy="27000"/>
            </a:xfrm>
          </p:grpSpPr>
          <p:sp>
            <p:nvSpPr>
              <p:cNvPr id="132" name="Google Shape;2119;p3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33" name="Google Shape;2120;p3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34" name="Google Shape;2121;p3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</p:grpSp>
      </p:grpSp>
      <p:sp>
        <p:nvSpPr>
          <p:cNvPr id="137" name="Google Shape;2148;p37"/>
          <p:cNvSpPr txBox="1">
            <a:spLocks noGrp="1"/>
          </p:cNvSpPr>
          <p:nvPr>
            <p:ph type="title" idx="13"/>
          </p:nvPr>
        </p:nvSpPr>
        <p:spPr>
          <a:xfrm>
            <a:off x="3090879" y="1952688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>
                    <a:lumMod val="50000"/>
                  </a:schemeClr>
                </a:solidFill>
              </a:rPr>
              <a:t>02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38" name="Google Shape;2122;p37"/>
          <p:cNvGrpSpPr/>
          <p:nvPr/>
        </p:nvGrpSpPr>
        <p:grpSpPr>
          <a:xfrm>
            <a:off x="3052254" y="3007642"/>
            <a:ext cx="635100" cy="734984"/>
            <a:chOff x="731647" y="2728277"/>
            <a:chExt cx="635100" cy="734984"/>
          </a:xfrm>
        </p:grpSpPr>
        <p:grpSp>
          <p:nvGrpSpPr>
            <p:cNvPr id="139" name="Google Shape;2123;p37"/>
            <p:cNvGrpSpPr/>
            <p:nvPr/>
          </p:nvGrpSpPr>
          <p:grpSpPr>
            <a:xfrm>
              <a:off x="731647" y="2728277"/>
              <a:ext cx="635100" cy="635100"/>
              <a:chOff x="917231" y="2905502"/>
              <a:chExt cx="635100" cy="635100"/>
            </a:xfrm>
          </p:grpSpPr>
          <p:sp>
            <p:nvSpPr>
              <p:cNvPr id="144" name="Google Shape;2124;p37"/>
              <p:cNvSpPr/>
              <p:nvPr/>
            </p:nvSpPr>
            <p:spPr>
              <a:xfrm>
                <a:off x="917231" y="2905502"/>
                <a:ext cx="635100" cy="635100"/>
              </a:xfrm>
              <a:prstGeom prst="ellipse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2125;p37"/>
              <p:cNvSpPr/>
              <p:nvPr/>
            </p:nvSpPr>
            <p:spPr>
              <a:xfrm>
                <a:off x="1001931" y="2990252"/>
                <a:ext cx="465600" cy="4656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0" name="Google Shape;2126;p37"/>
            <p:cNvGrpSpPr/>
            <p:nvPr/>
          </p:nvGrpSpPr>
          <p:grpSpPr>
            <a:xfrm>
              <a:off x="961679" y="3436260"/>
              <a:ext cx="175013" cy="27000"/>
              <a:chOff x="5662375" y="212375"/>
              <a:chExt cx="175013" cy="27000"/>
            </a:xfrm>
          </p:grpSpPr>
          <p:sp>
            <p:nvSpPr>
              <p:cNvPr id="141" name="Google Shape;2127;p3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42" name="Google Shape;2128;p3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43" name="Google Shape;2129;p3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</p:grpSp>
      </p:grpSp>
      <p:sp>
        <p:nvSpPr>
          <p:cNvPr id="146" name="Google Shape;2149;p37"/>
          <p:cNvSpPr txBox="1">
            <a:spLocks noGrp="1"/>
          </p:cNvSpPr>
          <p:nvPr>
            <p:ph type="title" idx="14"/>
          </p:nvPr>
        </p:nvSpPr>
        <p:spPr>
          <a:xfrm>
            <a:off x="3134423" y="3159725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grpSp>
        <p:nvGrpSpPr>
          <p:cNvPr id="147" name="Google Shape;2130;p37"/>
          <p:cNvGrpSpPr/>
          <p:nvPr/>
        </p:nvGrpSpPr>
        <p:grpSpPr>
          <a:xfrm>
            <a:off x="2495936" y="4180576"/>
            <a:ext cx="635100" cy="734704"/>
            <a:chOff x="731647" y="3806675"/>
            <a:chExt cx="635100" cy="734704"/>
          </a:xfrm>
        </p:grpSpPr>
        <p:grpSp>
          <p:nvGrpSpPr>
            <p:cNvPr id="148" name="Google Shape;2131;p37"/>
            <p:cNvGrpSpPr/>
            <p:nvPr/>
          </p:nvGrpSpPr>
          <p:grpSpPr>
            <a:xfrm>
              <a:off x="731647" y="3806675"/>
              <a:ext cx="635100" cy="635100"/>
              <a:chOff x="917231" y="3983097"/>
              <a:chExt cx="635100" cy="635100"/>
            </a:xfrm>
          </p:grpSpPr>
          <p:sp>
            <p:nvSpPr>
              <p:cNvPr id="153" name="Google Shape;2132;p37"/>
              <p:cNvSpPr/>
              <p:nvPr/>
            </p:nvSpPr>
            <p:spPr>
              <a:xfrm>
                <a:off x="917231" y="3983097"/>
                <a:ext cx="635100" cy="635100"/>
              </a:xfrm>
              <a:prstGeom prst="ellipse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2133;p37"/>
              <p:cNvSpPr/>
              <p:nvPr/>
            </p:nvSpPr>
            <p:spPr>
              <a:xfrm>
                <a:off x="1001931" y="4067797"/>
                <a:ext cx="465600" cy="465600"/>
              </a:xfrm>
              <a:prstGeom prst="ellipse">
                <a:avLst/>
              </a:prstGeom>
              <a:solidFill>
                <a:schemeClr val="accent3">
                  <a:lumMod val="25000"/>
                </a:schemeClr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9" name="Google Shape;2134;p37"/>
            <p:cNvGrpSpPr/>
            <p:nvPr/>
          </p:nvGrpSpPr>
          <p:grpSpPr>
            <a:xfrm>
              <a:off x="961679" y="4514379"/>
              <a:ext cx="175013" cy="27000"/>
              <a:chOff x="5662375" y="212375"/>
              <a:chExt cx="175013" cy="27000"/>
            </a:xfrm>
          </p:grpSpPr>
          <p:sp>
            <p:nvSpPr>
              <p:cNvPr id="150" name="Google Shape;2135;p3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51" name="Google Shape;2136;p3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52" name="Google Shape;2137;p3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</p:grpSp>
      </p:grpSp>
      <p:sp>
        <p:nvSpPr>
          <p:cNvPr id="155" name="Google Shape;2150;p37"/>
          <p:cNvSpPr txBox="1">
            <a:spLocks noGrp="1"/>
          </p:cNvSpPr>
          <p:nvPr>
            <p:ph type="title" idx="15"/>
          </p:nvPr>
        </p:nvSpPr>
        <p:spPr>
          <a:xfrm>
            <a:off x="2578105" y="4366623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grpSp>
        <p:nvGrpSpPr>
          <p:cNvPr id="11" name="Group 10"/>
          <p:cNvGrpSpPr/>
          <p:nvPr/>
        </p:nvGrpSpPr>
        <p:grpSpPr>
          <a:xfrm>
            <a:off x="7758867" y="521422"/>
            <a:ext cx="1364159" cy="1272291"/>
            <a:chOff x="7529258" y="1792167"/>
            <a:chExt cx="1427797" cy="1458426"/>
          </a:xfrm>
        </p:grpSpPr>
        <p:grpSp>
          <p:nvGrpSpPr>
            <p:cNvPr id="3" name="Group 2"/>
            <p:cNvGrpSpPr/>
            <p:nvPr/>
          </p:nvGrpSpPr>
          <p:grpSpPr>
            <a:xfrm>
              <a:off x="7974838" y="1792167"/>
              <a:ext cx="673230" cy="623479"/>
              <a:chOff x="2745773" y="1896494"/>
              <a:chExt cx="1085977" cy="1058386"/>
            </a:xfrm>
            <a:solidFill>
              <a:srgbClr val="CCFF99"/>
            </a:solidFill>
          </p:grpSpPr>
          <p:sp>
            <p:nvSpPr>
              <p:cNvPr id="102" name="Google Shape;364;p25"/>
              <p:cNvSpPr/>
              <p:nvPr/>
            </p:nvSpPr>
            <p:spPr>
              <a:xfrm>
                <a:off x="2745773" y="1896494"/>
                <a:ext cx="1085977" cy="1058386"/>
              </a:xfrm>
              <a:custGeom>
                <a:avLst/>
                <a:gdLst/>
                <a:ahLst/>
                <a:cxnLst/>
                <a:rect l="l" t="t" r="r" b="b"/>
                <a:pathLst>
                  <a:path w="8423" h="8209" extrusionOk="0">
                    <a:moveTo>
                      <a:pt x="4212" y="0"/>
                    </a:moveTo>
                    <a:cubicBezTo>
                      <a:pt x="3930" y="0"/>
                      <a:pt x="3648" y="107"/>
                      <a:pt x="3434" y="320"/>
                    </a:cubicBezTo>
                    <a:lnTo>
                      <a:pt x="428" y="3327"/>
                    </a:lnTo>
                    <a:cubicBezTo>
                      <a:pt x="0" y="3754"/>
                      <a:pt x="0" y="4454"/>
                      <a:pt x="428" y="4881"/>
                    </a:cubicBezTo>
                    <a:lnTo>
                      <a:pt x="3434" y="7888"/>
                    </a:lnTo>
                    <a:cubicBezTo>
                      <a:pt x="3648" y="8101"/>
                      <a:pt x="3930" y="8208"/>
                      <a:pt x="4212" y="8208"/>
                    </a:cubicBezTo>
                    <a:cubicBezTo>
                      <a:pt x="4493" y="8208"/>
                      <a:pt x="4775" y="8101"/>
                      <a:pt x="4988" y="7888"/>
                    </a:cubicBezTo>
                    <a:lnTo>
                      <a:pt x="7995" y="4881"/>
                    </a:lnTo>
                    <a:cubicBezTo>
                      <a:pt x="8422" y="4454"/>
                      <a:pt x="8422" y="3754"/>
                      <a:pt x="7995" y="3327"/>
                    </a:cubicBezTo>
                    <a:lnTo>
                      <a:pt x="4988" y="320"/>
                    </a:lnTo>
                    <a:cubicBezTo>
                      <a:pt x="4775" y="107"/>
                      <a:pt x="4493" y="0"/>
                      <a:pt x="421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367;p25"/>
              <p:cNvSpPr txBox="1"/>
              <p:nvPr/>
            </p:nvSpPr>
            <p:spPr>
              <a:xfrm>
                <a:off x="2862160" y="2246809"/>
                <a:ext cx="853199" cy="40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dirty="0">
                    <a:solidFill>
                      <a:schemeClr val="accent3">
                        <a:lumMod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Fira Sans Extra Condensed Medium"/>
                    <a:sym typeface="Fira Sans Extra Condensed Medium"/>
                  </a:rPr>
                  <a:t>02</a:t>
                </a:r>
                <a:endParaRPr dirty="0">
                  <a:solidFill>
                    <a:schemeClr val="accent3">
                      <a:lumMod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7529258" y="2160875"/>
              <a:ext cx="639904" cy="623646"/>
              <a:chOff x="3315420" y="3675858"/>
              <a:chExt cx="1085977" cy="1058386"/>
            </a:xfrm>
            <a:solidFill>
              <a:srgbClr val="FFCC00"/>
            </a:solidFill>
          </p:grpSpPr>
          <p:sp>
            <p:nvSpPr>
              <p:cNvPr id="108" name="Google Shape;370;p25"/>
              <p:cNvSpPr/>
              <p:nvPr/>
            </p:nvSpPr>
            <p:spPr>
              <a:xfrm>
                <a:off x="3315420" y="3675858"/>
                <a:ext cx="1085977" cy="1058386"/>
              </a:xfrm>
              <a:custGeom>
                <a:avLst/>
                <a:gdLst/>
                <a:ahLst/>
                <a:cxnLst/>
                <a:rect l="l" t="t" r="r" b="b"/>
                <a:pathLst>
                  <a:path w="8423" h="8209" extrusionOk="0">
                    <a:moveTo>
                      <a:pt x="4211" y="0"/>
                    </a:moveTo>
                    <a:cubicBezTo>
                      <a:pt x="3930" y="0"/>
                      <a:pt x="3648" y="107"/>
                      <a:pt x="3434" y="320"/>
                    </a:cubicBezTo>
                    <a:lnTo>
                      <a:pt x="428" y="3328"/>
                    </a:lnTo>
                    <a:cubicBezTo>
                      <a:pt x="1" y="3755"/>
                      <a:pt x="1" y="4454"/>
                      <a:pt x="428" y="4882"/>
                    </a:cubicBezTo>
                    <a:lnTo>
                      <a:pt x="3434" y="7889"/>
                    </a:lnTo>
                    <a:cubicBezTo>
                      <a:pt x="3648" y="8102"/>
                      <a:pt x="3930" y="8209"/>
                      <a:pt x="4212" y="8209"/>
                    </a:cubicBezTo>
                    <a:cubicBezTo>
                      <a:pt x="4494" y="8209"/>
                      <a:pt x="4775" y="8102"/>
                      <a:pt x="4989" y="7889"/>
                    </a:cubicBezTo>
                    <a:lnTo>
                      <a:pt x="7996" y="4882"/>
                    </a:lnTo>
                    <a:cubicBezTo>
                      <a:pt x="8422" y="4454"/>
                      <a:pt x="8422" y="3755"/>
                      <a:pt x="7996" y="3328"/>
                    </a:cubicBezTo>
                    <a:lnTo>
                      <a:pt x="4989" y="320"/>
                    </a:lnTo>
                    <a:cubicBezTo>
                      <a:pt x="4775" y="107"/>
                      <a:pt x="4493" y="0"/>
                      <a:pt x="421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373;p25"/>
              <p:cNvSpPr txBox="1"/>
              <p:nvPr/>
            </p:nvSpPr>
            <p:spPr>
              <a:xfrm>
                <a:off x="3406522" y="4004502"/>
                <a:ext cx="853200" cy="40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dirty="0">
                    <a:solidFill>
                      <a:schemeClr val="lt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Fira Sans Extra Condensed Medium"/>
                    <a:sym typeface="Fira Sans Extra Condensed Medium"/>
                  </a:rPr>
                  <a:t>04</a:t>
                </a:r>
                <a:endParaRPr dirty="0">
                  <a:solidFill>
                    <a:schemeClr val="lt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8352511" y="2294278"/>
              <a:ext cx="604544" cy="568494"/>
              <a:chOff x="3278933" y="904555"/>
              <a:chExt cx="1085977" cy="1058515"/>
            </a:xfrm>
          </p:grpSpPr>
          <p:sp>
            <p:nvSpPr>
              <p:cNvPr id="116" name="Google Shape;378;p25"/>
              <p:cNvSpPr/>
              <p:nvPr/>
            </p:nvSpPr>
            <p:spPr>
              <a:xfrm>
                <a:off x="3278933" y="904555"/>
                <a:ext cx="1085977" cy="1058515"/>
              </a:xfrm>
              <a:custGeom>
                <a:avLst/>
                <a:gdLst/>
                <a:ahLst/>
                <a:cxnLst/>
                <a:rect l="l" t="t" r="r" b="b"/>
                <a:pathLst>
                  <a:path w="8423" h="8210" extrusionOk="0">
                    <a:moveTo>
                      <a:pt x="4211" y="1"/>
                    </a:moveTo>
                    <a:cubicBezTo>
                      <a:pt x="3930" y="1"/>
                      <a:pt x="3648" y="107"/>
                      <a:pt x="3435" y="321"/>
                    </a:cubicBezTo>
                    <a:lnTo>
                      <a:pt x="428" y="3328"/>
                    </a:lnTo>
                    <a:cubicBezTo>
                      <a:pt x="0" y="3755"/>
                      <a:pt x="0" y="4454"/>
                      <a:pt x="428" y="4882"/>
                    </a:cubicBezTo>
                    <a:lnTo>
                      <a:pt x="3435" y="7888"/>
                    </a:lnTo>
                    <a:cubicBezTo>
                      <a:pt x="3648" y="8102"/>
                      <a:pt x="3930" y="8209"/>
                      <a:pt x="4211" y="8209"/>
                    </a:cubicBezTo>
                    <a:cubicBezTo>
                      <a:pt x="4493" y="8209"/>
                      <a:pt x="4775" y="8102"/>
                      <a:pt x="4988" y="7888"/>
                    </a:cubicBezTo>
                    <a:lnTo>
                      <a:pt x="7995" y="4882"/>
                    </a:lnTo>
                    <a:cubicBezTo>
                      <a:pt x="8423" y="4454"/>
                      <a:pt x="8423" y="3755"/>
                      <a:pt x="7995" y="3328"/>
                    </a:cubicBezTo>
                    <a:lnTo>
                      <a:pt x="4988" y="321"/>
                    </a:lnTo>
                    <a:cubicBezTo>
                      <a:pt x="4775" y="107"/>
                      <a:pt x="4493" y="1"/>
                      <a:pt x="421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379;p25"/>
              <p:cNvSpPr txBox="1"/>
              <p:nvPr/>
            </p:nvSpPr>
            <p:spPr>
              <a:xfrm>
                <a:off x="3383260" y="1279981"/>
                <a:ext cx="853200" cy="40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dirty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Fira Sans Extra Condensed Medium"/>
                    <a:sym typeface="Fira Sans Extra Condensed Medium"/>
                  </a:rPr>
                  <a:t>01</a:t>
                </a:r>
                <a:endParaRPr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7865538" y="2629723"/>
              <a:ext cx="637055" cy="620870"/>
              <a:chOff x="3266556" y="2752134"/>
              <a:chExt cx="1085977" cy="1058386"/>
            </a:xfrm>
            <a:solidFill>
              <a:srgbClr val="FFFFCC"/>
            </a:solidFill>
          </p:grpSpPr>
          <p:sp>
            <p:nvSpPr>
              <p:cNvPr id="122" name="Google Shape;384;p25"/>
              <p:cNvSpPr/>
              <p:nvPr/>
            </p:nvSpPr>
            <p:spPr>
              <a:xfrm>
                <a:off x="3266556" y="2752134"/>
                <a:ext cx="1085977" cy="1058386"/>
              </a:xfrm>
              <a:custGeom>
                <a:avLst/>
                <a:gdLst/>
                <a:ahLst/>
                <a:cxnLst/>
                <a:rect l="l" t="t" r="r" b="b"/>
                <a:pathLst>
                  <a:path w="8423" h="8209" extrusionOk="0">
                    <a:moveTo>
                      <a:pt x="4212" y="0"/>
                    </a:moveTo>
                    <a:cubicBezTo>
                      <a:pt x="3930" y="0"/>
                      <a:pt x="3649" y="107"/>
                      <a:pt x="3435" y="320"/>
                    </a:cubicBezTo>
                    <a:lnTo>
                      <a:pt x="428" y="3327"/>
                    </a:lnTo>
                    <a:cubicBezTo>
                      <a:pt x="1" y="3755"/>
                      <a:pt x="1" y="4454"/>
                      <a:pt x="428" y="4882"/>
                    </a:cubicBezTo>
                    <a:lnTo>
                      <a:pt x="3435" y="7888"/>
                    </a:lnTo>
                    <a:cubicBezTo>
                      <a:pt x="3649" y="8101"/>
                      <a:pt x="3930" y="8208"/>
                      <a:pt x="4212" y="8208"/>
                    </a:cubicBezTo>
                    <a:cubicBezTo>
                      <a:pt x="4493" y="8208"/>
                      <a:pt x="4775" y="8101"/>
                      <a:pt x="4989" y="7888"/>
                    </a:cubicBezTo>
                    <a:lnTo>
                      <a:pt x="7995" y="4882"/>
                    </a:lnTo>
                    <a:cubicBezTo>
                      <a:pt x="8423" y="4454"/>
                      <a:pt x="8423" y="3755"/>
                      <a:pt x="7995" y="3327"/>
                    </a:cubicBezTo>
                    <a:lnTo>
                      <a:pt x="4989" y="320"/>
                    </a:lnTo>
                    <a:cubicBezTo>
                      <a:pt x="4775" y="107"/>
                      <a:pt x="4493" y="0"/>
                      <a:pt x="421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385;p25"/>
              <p:cNvSpPr txBox="1"/>
              <p:nvPr/>
            </p:nvSpPr>
            <p:spPr>
              <a:xfrm>
                <a:off x="3394891" y="3137662"/>
                <a:ext cx="853201" cy="40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dirty="0">
                    <a:solidFill>
                      <a:schemeClr val="accent3">
                        <a:lumMod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Fira Sans Extra Condensed Medium"/>
                    <a:sym typeface="Fira Sans Extra Condensed Medium"/>
                  </a:rPr>
                  <a:t>03</a:t>
                </a:r>
                <a:endParaRPr dirty="0">
                  <a:solidFill>
                    <a:schemeClr val="accent3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156" name="Google Shape;15095;p81"/>
            <p:cNvGrpSpPr/>
            <p:nvPr/>
          </p:nvGrpSpPr>
          <p:grpSpPr>
            <a:xfrm>
              <a:off x="8113531" y="2314603"/>
              <a:ext cx="426462" cy="420796"/>
              <a:chOff x="-6713450" y="2397900"/>
              <a:chExt cx="295375" cy="291450"/>
            </a:xfrm>
            <a:solidFill>
              <a:schemeClr val="accent2">
                <a:lumMod val="25000"/>
              </a:schemeClr>
            </a:solidFill>
          </p:grpSpPr>
          <p:sp>
            <p:nvSpPr>
              <p:cNvPr id="157" name="Google Shape;15096;p81"/>
              <p:cNvSpPr/>
              <p:nvPr/>
            </p:nvSpPr>
            <p:spPr>
              <a:xfrm>
                <a:off x="-6628400" y="2465650"/>
                <a:ext cx="693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694" extrusionOk="0">
                    <a:moveTo>
                      <a:pt x="379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158" y="693"/>
                      <a:pt x="379" y="693"/>
                    </a:cubicBezTo>
                    <a:lnTo>
                      <a:pt x="2427" y="693"/>
                    </a:lnTo>
                    <a:cubicBezTo>
                      <a:pt x="2616" y="693"/>
                      <a:pt x="2773" y="536"/>
                      <a:pt x="2773" y="347"/>
                    </a:cubicBezTo>
                    <a:cubicBezTo>
                      <a:pt x="2773" y="158"/>
                      <a:pt x="2616" y="0"/>
                      <a:pt x="24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097;p81"/>
              <p:cNvSpPr/>
              <p:nvPr/>
            </p:nvSpPr>
            <p:spPr>
              <a:xfrm>
                <a:off x="-6713450" y="2397900"/>
                <a:ext cx="295375" cy="291450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658" extrusionOk="0">
                    <a:moveTo>
                      <a:pt x="2048" y="1167"/>
                    </a:moveTo>
                    <a:lnTo>
                      <a:pt x="2048" y="2017"/>
                    </a:lnTo>
                    <a:lnTo>
                      <a:pt x="1166" y="2017"/>
                    </a:lnTo>
                    <a:lnTo>
                      <a:pt x="2048" y="1167"/>
                    </a:lnTo>
                    <a:close/>
                    <a:moveTo>
                      <a:pt x="10330" y="2773"/>
                    </a:moveTo>
                    <a:cubicBezTo>
                      <a:pt x="10507" y="2773"/>
                      <a:pt x="10680" y="2836"/>
                      <a:pt x="10806" y="2962"/>
                    </a:cubicBezTo>
                    <a:cubicBezTo>
                      <a:pt x="11058" y="3246"/>
                      <a:pt x="11058" y="3687"/>
                      <a:pt x="10775" y="3908"/>
                    </a:cubicBezTo>
                    <a:lnTo>
                      <a:pt x="10176" y="4506"/>
                    </a:lnTo>
                    <a:lnTo>
                      <a:pt x="9231" y="3561"/>
                    </a:lnTo>
                    <a:lnTo>
                      <a:pt x="9830" y="2962"/>
                    </a:lnTo>
                    <a:cubicBezTo>
                      <a:pt x="9972" y="2836"/>
                      <a:pt x="10153" y="2773"/>
                      <a:pt x="10330" y="2773"/>
                    </a:cubicBezTo>
                    <a:close/>
                    <a:moveTo>
                      <a:pt x="8727" y="4034"/>
                    </a:moveTo>
                    <a:lnTo>
                      <a:pt x="9672" y="4979"/>
                    </a:lnTo>
                    <a:cubicBezTo>
                      <a:pt x="8538" y="6207"/>
                      <a:pt x="7026" y="7688"/>
                      <a:pt x="5892" y="8854"/>
                    </a:cubicBezTo>
                    <a:lnTo>
                      <a:pt x="4915" y="7846"/>
                    </a:lnTo>
                    <a:lnTo>
                      <a:pt x="8727" y="4034"/>
                    </a:lnTo>
                    <a:close/>
                    <a:moveTo>
                      <a:pt x="4600" y="8539"/>
                    </a:moveTo>
                    <a:lnTo>
                      <a:pt x="5230" y="9169"/>
                    </a:lnTo>
                    <a:lnTo>
                      <a:pt x="4285" y="9421"/>
                    </a:lnTo>
                    <a:cubicBezTo>
                      <a:pt x="4348" y="9232"/>
                      <a:pt x="4505" y="8728"/>
                      <a:pt x="4600" y="8539"/>
                    </a:cubicBezTo>
                    <a:close/>
                    <a:moveTo>
                      <a:pt x="7908" y="694"/>
                    </a:moveTo>
                    <a:cubicBezTo>
                      <a:pt x="8097" y="694"/>
                      <a:pt x="8255" y="852"/>
                      <a:pt x="8255" y="1041"/>
                    </a:cubicBezTo>
                    <a:lnTo>
                      <a:pt x="8255" y="3592"/>
                    </a:lnTo>
                    <a:lnTo>
                      <a:pt x="7467" y="4380"/>
                    </a:lnTo>
                    <a:cubicBezTo>
                      <a:pt x="7435" y="4286"/>
                      <a:pt x="7309" y="4160"/>
                      <a:pt x="7152" y="4160"/>
                    </a:cubicBezTo>
                    <a:lnTo>
                      <a:pt x="1733" y="4160"/>
                    </a:lnTo>
                    <a:cubicBezTo>
                      <a:pt x="1512" y="4160"/>
                      <a:pt x="1386" y="4317"/>
                      <a:pt x="1386" y="4506"/>
                    </a:cubicBezTo>
                    <a:cubicBezTo>
                      <a:pt x="1386" y="4695"/>
                      <a:pt x="1512" y="4853"/>
                      <a:pt x="1733" y="4853"/>
                    </a:cubicBezTo>
                    <a:lnTo>
                      <a:pt x="6994" y="4853"/>
                    </a:lnTo>
                    <a:lnTo>
                      <a:pt x="6333" y="5546"/>
                    </a:lnTo>
                    <a:lnTo>
                      <a:pt x="1733" y="5546"/>
                    </a:lnTo>
                    <a:cubicBezTo>
                      <a:pt x="1512" y="5546"/>
                      <a:pt x="1355" y="5703"/>
                      <a:pt x="1355" y="5892"/>
                    </a:cubicBezTo>
                    <a:cubicBezTo>
                      <a:pt x="1355" y="6081"/>
                      <a:pt x="1512" y="6239"/>
                      <a:pt x="1733" y="6239"/>
                    </a:cubicBezTo>
                    <a:lnTo>
                      <a:pt x="5608" y="6239"/>
                    </a:lnTo>
                    <a:lnTo>
                      <a:pt x="4947" y="6901"/>
                    </a:lnTo>
                    <a:lnTo>
                      <a:pt x="1733" y="6901"/>
                    </a:lnTo>
                    <a:cubicBezTo>
                      <a:pt x="1512" y="6901"/>
                      <a:pt x="1355" y="7058"/>
                      <a:pt x="1355" y="7279"/>
                    </a:cubicBezTo>
                    <a:cubicBezTo>
                      <a:pt x="1355" y="7468"/>
                      <a:pt x="1512" y="7625"/>
                      <a:pt x="1733" y="7625"/>
                    </a:cubicBezTo>
                    <a:lnTo>
                      <a:pt x="4285" y="7625"/>
                    </a:lnTo>
                    <a:cubicBezTo>
                      <a:pt x="4190" y="7688"/>
                      <a:pt x="4159" y="7751"/>
                      <a:pt x="4127" y="7814"/>
                    </a:cubicBezTo>
                    <a:lnTo>
                      <a:pt x="3970" y="8287"/>
                    </a:lnTo>
                    <a:lnTo>
                      <a:pt x="1733" y="8287"/>
                    </a:lnTo>
                    <a:cubicBezTo>
                      <a:pt x="1512" y="8287"/>
                      <a:pt x="1355" y="8444"/>
                      <a:pt x="1355" y="8633"/>
                    </a:cubicBezTo>
                    <a:cubicBezTo>
                      <a:pt x="1355" y="8854"/>
                      <a:pt x="1512" y="9011"/>
                      <a:pt x="1733" y="9011"/>
                    </a:cubicBezTo>
                    <a:lnTo>
                      <a:pt x="3718" y="9011"/>
                    </a:lnTo>
                    <a:lnTo>
                      <a:pt x="3466" y="9893"/>
                    </a:lnTo>
                    <a:cubicBezTo>
                      <a:pt x="3385" y="10136"/>
                      <a:pt x="3557" y="10355"/>
                      <a:pt x="3766" y="10355"/>
                    </a:cubicBezTo>
                    <a:cubicBezTo>
                      <a:pt x="3802" y="10355"/>
                      <a:pt x="3839" y="10348"/>
                      <a:pt x="3875" y="10335"/>
                    </a:cubicBezTo>
                    <a:lnTo>
                      <a:pt x="6018" y="9704"/>
                    </a:lnTo>
                    <a:cubicBezTo>
                      <a:pt x="6049" y="9704"/>
                      <a:pt x="6144" y="9673"/>
                      <a:pt x="6175" y="9641"/>
                    </a:cubicBezTo>
                    <a:lnTo>
                      <a:pt x="8286" y="7499"/>
                    </a:lnTo>
                    <a:lnTo>
                      <a:pt x="8286" y="10681"/>
                    </a:lnTo>
                    <a:cubicBezTo>
                      <a:pt x="8255" y="10839"/>
                      <a:pt x="8097" y="10996"/>
                      <a:pt x="7908" y="10996"/>
                    </a:cubicBezTo>
                    <a:lnTo>
                      <a:pt x="1040" y="10996"/>
                    </a:lnTo>
                    <a:cubicBezTo>
                      <a:pt x="851" y="10996"/>
                      <a:pt x="693" y="10839"/>
                      <a:pt x="693" y="10650"/>
                    </a:cubicBezTo>
                    <a:lnTo>
                      <a:pt x="693" y="2742"/>
                    </a:lnTo>
                    <a:lnTo>
                      <a:pt x="2395" y="2742"/>
                    </a:lnTo>
                    <a:cubicBezTo>
                      <a:pt x="2584" y="2742"/>
                      <a:pt x="2741" y="2584"/>
                      <a:pt x="2741" y="2395"/>
                    </a:cubicBezTo>
                    <a:lnTo>
                      <a:pt x="2741" y="694"/>
                    </a:lnTo>
                    <a:close/>
                    <a:moveTo>
                      <a:pt x="2363" y="1"/>
                    </a:moveTo>
                    <a:cubicBezTo>
                      <a:pt x="2237" y="1"/>
                      <a:pt x="2143" y="64"/>
                      <a:pt x="2111" y="127"/>
                    </a:cubicBezTo>
                    <a:lnTo>
                      <a:pt x="158" y="2112"/>
                    </a:lnTo>
                    <a:cubicBezTo>
                      <a:pt x="63" y="2175"/>
                      <a:pt x="0" y="2269"/>
                      <a:pt x="0" y="2364"/>
                    </a:cubicBezTo>
                    <a:lnTo>
                      <a:pt x="0" y="10650"/>
                    </a:lnTo>
                    <a:cubicBezTo>
                      <a:pt x="0" y="11217"/>
                      <a:pt x="473" y="11658"/>
                      <a:pt x="1008" y="11658"/>
                    </a:cubicBezTo>
                    <a:lnTo>
                      <a:pt x="7908" y="11658"/>
                    </a:lnTo>
                    <a:cubicBezTo>
                      <a:pt x="8444" y="11658"/>
                      <a:pt x="8916" y="11217"/>
                      <a:pt x="8916" y="10650"/>
                    </a:cubicBezTo>
                    <a:lnTo>
                      <a:pt x="8916" y="6774"/>
                    </a:lnTo>
                    <a:lnTo>
                      <a:pt x="11279" y="4412"/>
                    </a:lnTo>
                    <a:cubicBezTo>
                      <a:pt x="11815" y="3876"/>
                      <a:pt x="11815" y="3025"/>
                      <a:pt x="11279" y="2490"/>
                    </a:cubicBezTo>
                    <a:cubicBezTo>
                      <a:pt x="11011" y="2222"/>
                      <a:pt x="10657" y="2088"/>
                      <a:pt x="10306" y="2088"/>
                    </a:cubicBezTo>
                    <a:cubicBezTo>
                      <a:pt x="9956" y="2088"/>
                      <a:pt x="9609" y="2222"/>
                      <a:pt x="9357" y="2490"/>
                    </a:cubicBezTo>
                    <a:lnTo>
                      <a:pt x="8916" y="2931"/>
                    </a:lnTo>
                    <a:lnTo>
                      <a:pt x="8916" y="1041"/>
                    </a:lnTo>
                    <a:cubicBezTo>
                      <a:pt x="8916" y="474"/>
                      <a:pt x="8444" y="1"/>
                      <a:pt x="790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3090879" y="4323235"/>
            <a:ext cx="4231959" cy="620852"/>
            <a:chOff x="3090879" y="4334875"/>
            <a:chExt cx="4231959" cy="620852"/>
          </a:xfrm>
        </p:grpSpPr>
        <p:grpSp>
          <p:nvGrpSpPr>
            <p:cNvPr id="13" name="Group 12"/>
            <p:cNvGrpSpPr/>
            <p:nvPr/>
          </p:nvGrpSpPr>
          <p:grpSpPr>
            <a:xfrm>
              <a:off x="3213205" y="4334875"/>
              <a:ext cx="4109633" cy="620852"/>
              <a:chOff x="3213205" y="4334875"/>
              <a:chExt cx="4109633" cy="620852"/>
            </a:xfrm>
          </p:grpSpPr>
          <p:sp>
            <p:nvSpPr>
              <p:cNvPr id="100" name="Rounded Rectangle 99"/>
              <p:cNvSpPr/>
              <p:nvPr/>
            </p:nvSpPr>
            <p:spPr>
              <a:xfrm>
                <a:off x="3213205" y="4334875"/>
                <a:ext cx="4109633" cy="620852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Google Shape;372;p25"/>
              <p:cNvSpPr txBox="1"/>
              <p:nvPr/>
            </p:nvSpPr>
            <p:spPr>
              <a:xfrm>
                <a:off x="3282287" y="4369909"/>
                <a:ext cx="3983780" cy="4691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en-US" sz="1600" b="1" dirty="0">
                    <a:solidFill>
                      <a:schemeClr val="accent3">
                        <a:lumMod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Seamless Verification Experience </a:t>
                </a:r>
              </a:p>
            </p:txBody>
          </p:sp>
        </p:grpSp>
        <p:cxnSp>
          <p:nvCxnSpPr>
            <p:cNvPr id="101" name="Straight Connector 100"/>
            <p:cNvCxnSpPr/>
            <p:nvPr/>
          </p:nvCxnSpPr>
          <p:spPr>
            <a:xfrm>
              <a:off x="3090879" y="4335667"/>
              <a:ext cx="4114800" cy="0"/>
            </a:xfrm>
            <a:prstGeom prst="lin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79" name="Flowchart: Connector 78"/>
          <p:cNvSpPr/>
          <p:nvPr/>
        </p:nvSpPr>
        <p:spPr>
          <a:xfrm>
            <a:off x="3205618" y="4323235"/>
            <a:ext cx="106001" cy="106001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Flowchart: Connector 105"/>
          <p:cNvSpPr/>
          <p:nvPr/>
        </p:nvSpPr>
        <p:spPr>
          <a:xfrm>
            <a:off x="7192222" y="4300840"/>
            <a:ext cx="106001" cy="106001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2807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74 -0.18858 L -0.25556 -0.05741 C -0.30451 -0.02809 -0.37778 -0.01266 -0.45365 -0.01266 C -0.54062 -0.01266 -0.61024 -0.02809 -0.65903 -0.05741 L -0.89288 -0.18858 " pathEditMode="relative" rAng="10800000" ptsTypes="AAAAA">
                                      <p:cBhvr>
                                        <p:cTn id="83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507" y="8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104" grpId="0"/>
      <p:bldP spid="114" grpId="0"/>
      <p:bldP spid="120" grpId="0"/>
      <p:bldP spid="10" grpId="0" animBg="1"/>
      <p:bldP spid="77" grpId="0" animBg="1"/>
      <p:bldP spid="78" grpId="0" animBg="1"/>
      <p:bldP spid="80" grpId="0" animBg="1"/>
      <p:bldP spid="81" grpId="0" animBg="1"/>
      <p:bldP spid="82" grpId="0" animBg="1"/>
      <p:bldP spid="128" grpId="0"/>
      <p:bldP spid="137" grpId="0"/>
      <p:bldP spid="146" grpId="0"/>
      <p:bldP spid="155" grpId="0"/>
      <p:bldP spid="79" grpId="0" animBg="1"/>
      <p:bldP spid="10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5" name="Google Shape;2155;p38"/>
          <p:cNvSpPr txBox="1">
            <a:spLocks noGrp="1"/>
          </p:cNvSpPr>
          <p:nvPr>
            <p:ph type="title"/>
          </p:nvPr>
        </p:nvSpPr>
        <p:spPr>
          <a:xfrm>
            <a:off x="2024619" y="2414889"/>
            <a:ext cx="5057566" cy="80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>
              <a:lnSpc>
                <a:spcPct val="115000"/>
              </a:lnSpc>
            </a:pPr>
            <a:r>
              <a:rPr lang="en-US" b="1" dirty="0">
                <a:solidFill>
                  <a:schemeClr val="accent3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Fira Sans Extra Condensed Medium"/>
                <a:sym typeface="Fira Sans Extra Condensed Medium"/>
              </a:rPr>
              <a:t>Document Security</a:t>
            </a:r>
          </a:p>
        </p:txBody>
      </p:sp>
      <p:sp>
        <p:nvSpPr>
          <p:cNvPr id="2156" name="Google Shape;2156;p38"/>
          <p:cNvSpPr txBox="1">
            <a:spLocks noGrp="1"/>
          </p:cNvSpPr>
          <p:nvPr>
            <p:ph type="title" idx="2"/>
          </p:nvPr>
        </p:nvSpPr>
        <p:spPr>
          <a:xfrm>
            <a:off x="2905055" y="1167962"/>
            <a:ext cx="2967600" cy="10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 dirty="0">
                <a:latin typeface="Verdana" panose="020B0604030504040204" pitchFamily="34" charset="0"/>
                <a:ea typeface="Verdana" panose="020B0604030504040204" pitchFamily="34" charset="0"/>
              </a:rPr>
              <a:t>01</a:t>
            </a:r>
            <a:endParaRPr sz="9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628" y="3459768"/>
            <a:ext cx="458135" cy="4581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500" y="3430585"/>
            <a:ext cx="516499" cy="5164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312" y="3396616"/>
            <a:ext cx="542550" cy="5425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/>
          <p:cNvSpPr/>
          <p:nvPr/>
        </p:nvSpPr>
        <p:spPr>
          <a:xfrm>
            <a:off x="6165767" y="0"/>
            <a:ext cx="2978234" cy="5143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2177;p39"/>
          <p:cNvSpPr txBox="1">
            <a:spLocks/>
          </p:cNvSpPr>
          <p:nvPr/>
        </p:nvSpPr>
        <p:spPr>
          <a:xfrm>
            <a:off x="406147" y="114140"/>
            <a:ext cx="48096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r>
              <a:rPr lang="en-US" sz="26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INTRODUCTION</a:t>
            </a:r>
          </a:p>
        </p:txBody>
      </p:sp>
      <p:sp>
        <p:nvSpPr>
          <p:cNvPr id="7" name="Google Shape;1891;p36"/>
          <p:cNvSpPr txBox="1">
            <a:spLocks/>
          </p:cNvSpPr>
          <p:nvPr/>
        </p:nvSpPr>
        <p:spPr>
          <a:xfrm>
            <a:off x="417443" y="3155189"/>
            <a:ext cx="1424058" cy="390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Healthcare</a:t>
            </a:r>
          </a:p>
          <a:p>
            <a:r>
              <a:rPr lang="en-US" dirty="0"/>
              <a:t>        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982710" y="2365282"/>
            <a:ext cx="490796" cy="605058"/>
            <a:chOff x="1835691" y="2681563"/>
            <a:chExt cx="656832" cy="770009"/>
          </a:xfrm>
        </p:grpSpPr>
        <p:sp>
          <p:nvSpPr>
            <p:cNvPr id="10" name="Google Shape;735;p37"/>
            <p:cNvSpPr/>
            <p:nvPr/>
          </p:nvSpPr>
          <p:spPr>
            <a:xfrm rot="16200000">
              <a:off x="1779102" y="2738152"/>
              <a:ext cx="770009" cy="656832"/>
            </a:xfrm>
            <a:prstGeom prst="homePlat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13746;p76"/>
            <p:cNvGrpSpPr/>
            <p:nvPr/>
          </p:nvGrpSpPr>
          <p:grpSpPr>
            <a:xfrm>
              <a:off x="1997953" y="3067470"/>
              <a:ext cx="311504" cy="249892"/>
              <a:chOff x="-23599325" y="1971025"/>
              <a:chExt cx="296175" cy="295375"/>
            </a:xfrm>
            <a:solidFill>
              <a:schemeClr val="bg1"/>
            </a:solidFill>
          </p:grpSpPr>
          <p:sp>
            <p:nvSpPr>
              <p:cNvPr id="12" name="Google Shape;13747;p76"/>
              <p:cNvSpPr/>
              <p:nvPr/>
            </p:nvSpPr>
            <p:spPr>
              <a:xfrm>
                <a:off x="-23599325" y="1971025"/>
                <a:ext cx="296175" cy="295375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5" extrusionOk="0">
                    <a:moveTo>
                      <a:pt x="7656" y="662"/>
                    </a:moveTo>
                    <a:lnTo>
                      <a:pt x="7656" y="4190"/>
                    </a:lnTo>
                    <a:lnTo>
                      <a:pt x="4159" y="4190"/>
                    </a:lnTo>
                    <a:lnTo>
                      <a:pt x="4159" y="662"/>
                    </a:lnTo>
                    <a:close/>
                    <a:moveTo>
                      <a:pt x="5577" y="4884"/>
                    </a:moveTo>
                    <a:lnTo>
                      <a:pt x="5577" y="5577"/>
                    </a:lnTo>
                    <a:lnTo>
                      <a:pt x="4222" y="5577"/>
                    </a:lnTo>
                    <a:lnTo>
                      <a:pt x="4222" y="4884"/>
                    </a:lnTo>
                    <a:close/>
                    <a:moveTo>
                      <a:pt x="7625" y="4884"/>
                    </a:moveTo>
                    <a:lnTo>
                      <a:pt x="7625" y="5608"/>
                    </a:lnTo>
                    <a:lnTo>
                      <a:pt x="6270" y="5608"/>
                    </a:lnTo>
                    <a:lnTo>
                      <a:pt x="6270" y="4884"/>
                    </a:lnTo>
                    <a:close/>
                    <a:moveTo>
                      <a:pt x="2111" y="5577"/>
                    </a:moveTo>
                    <a:lnTo>
                      <a:pt x="2111" y="6301"/>
                    </a:lnTo>
                    <a:lnTo>
                      <a:pt x="693" y="6301"/>
                    </a:lnTo>
                    <a:lnTo>
                      <a:pt x="693" y="5923"/>
                    </a:lnTo>
                    <a:cubicBezTo>
                      <a:pt x="693" y="5766"/>
                      <a:pt x="851" y="5577"/>
                      <a:pt x="1072" y="5577"/>
                    </a:cubicBezTo>
                    <a:close/>
                    <a:moveTo>
                      <a:pt x="10775" y="5577"/>
                    </a:moveTo>
                    <a:cubicBezTo>
                      <a:pt x="10996" y="5577"/>
                      <a:pt x="11153" y="5766"/>
                      <a:pt x="11153" y="5955"/>
                    </a:cubicBezTo>
                    <a:lnTo>
                      <a:pt x="11153" y="6301"/>
                    </a:lnTo>
                    <a:lnTo>
                      <a:pt x="9735" y="6301"/>
                    </a:lnTo>
                    <a:lnTo>
                      <a:pt x="9735" y="5577"/>
                    </a:lnTo>
                    <a:close/>
                    <a:moveTo>
                      <a:pt x="5545" y="6270"/>
                    </a:moveTo>
                    <a:lnTo>
                      <a:pt x="5545" y="6963"/>
                    </a:lnTo>
                    <a:lnTo>
                      <a:pt x="4159" y="6963"/>
                    </a:lnTo>
                    <a:lnTo>
                      <a:pt x="4159" y="6270"/>
                    </a:lnTo>
                    <a:close/>
                    <a:moveTo>
                      <a:pt x="7625" y="6270"/>
                    </a:moveTo>
                    <a:lnTo>
                      <a:pt x="7625" y="6963"/>
                    </a:lnTo>
                    <a:lnTo>
                      <a:pt x="6270" y="6963"/>
                    </a:lnTo>
                    <a:lnTo>
                      <a:pt x="6270" y="6270"/>
                    </a:lnTo>
                    <a:close/>
                    <a:moveTo>
                      <a:pt x="2111" y="6931"/>
                    </a:moveTo>
                    <a:lnTo>
                      <a:pt x="2111" y="7656"/>
                    </a:lnTo>
                    <a:lnTo>
                      <a:pt x="693" y="7656"/>
                    </a:lnTo>
                    <a:lnTo>
                      <a:pt x="693" y="6931"/>
                    </a:lnTo>
                    <a:close/>
                    <a:moveTo>
                      <a:pt x="11153" y="6963"/>
                    </a:moveTo>
                    <a:lnTo>
                      <a:pt x="11153" y="7688"/>
                    </a:lnTo>
                    <a:lnTo>
                      <a:pt x="9735" y="7688"/>
                    </a:lnTo>
                    <a:lnTo>
                      <a:pt x="9735" y="6963"/>
                    </a:lnTo>
                    <a:close/>
                    <a:moveTo>
                      <a:pt x="5545" y="7625"/>
                    </a:moveTo>
                    <a:lnTo>
                      <a:pt x="5545" y="8349"/>
                    </a:lnTo>
                    <a:lnTo>
                      <a:pt x="4159" y="8349"/>
                    </a:lnTo>
                    <a:lnTo>
                      <a:pt x="4159" y="7625"/>
                    </a:lnTo>
                    <a:close/>
                    <a:moveTo>
                      <a:pt x="7625" y="7656"/>
                    </a:moveTo>
                    <a:lnTo>
                      <a:pt x="7625" y="8349"/>
                    </a:lnTo>
                    <a:lnTo>
                      <a:pt x="6270" y="8349"/>
                    </a:lnTo>
                    <a:lnTo>
                      <a:pt x="6270" y="7656"/>
                    </a:lnTo>
                    <a:close/>
                    <a:moveTo>
                      <a:pt x="2111" y="8349"/>
                    </a:moveTo>
                    <a:lnTo>
                      <a:pt x="2111" y="9074"/>
                    </a:lnTo>
                    <a:lnTo>
                      <a:pt x="693" y="9074"/>
                    </a:lnTo>
                    <a:lnTo>
                      <a:pt x="693" y="8349"/>
                    </a:lnTo>
                    <a:close/>
                    <a:moveTo>
                      <a:pt x="11153" y="8349"/>
                    </a:moveTo>
                    <a:lnTo>
                      <a:pt x="11153" y="9074"/>
                    </a:lnTo>
                    <a:lnTo>
                      <a:pt x="9735" y="9074"/>
                    </a:lnTo>
                    <a:lnTo>
                      <a:pt x="9735" y="8349"/>
                    </a:lnTo>
                    <a:close/>
                    <a:moveTo>
                      <a:pt x="2111" y="9735"/>
                    </a:moveTo>
                    <a:lnTo>
                      <a:pt x="2111" y="11090"/>
                    </a:lnTo>
                    <a:lnTo>
                      <a:pt x="693" y="11090"/>
                    </a:lnTo>
                    <a:lnTo>
                      <a:pt x="693" y="9735"/>
                    </a:lnTo>
                    <a:close/>
                    <a:moveTo>
                      <a:pt x="8759" y="2048"/>
                    </a:moveTo>
                    <a:cubicBezTo>
                      <a:pt x="8948" y="2048"/>
                      <a:pt x="9105" y="2206"/>
                      <a:pt x="9105" y="2395"/>
                    </a:cubicBezTo>
                    <a:lnTo>
                      <a:pt x="9105" y="11090"/>
                    </a:lnTo>
                    <a:lnTo>
                      <a:pt x="7719" y="11090"/>
                    </a:lnTo>
                    <a:lnTo>
                      <a:pt x="7719" y="10082"/>
                    </a:lnTo>
                    <a:cubicBezTo>
                      <a:pt x="7719" y="9893"/>
                      <a:pt x="7562" y="9735"/>
                      <a:pt x="7373" y="9735"/>
                    </a:cubicBezTo>
                    <a:lnTo>
                      <a:pt x="4600" y="9735"/>
                    </a:lnTo>
                    <a:cubicBezTo>
                      <a:pt x="4411" y="9735"/>
                      <a:pt x="4254" y="9893"/>
                      <a:pt x="4254" y="10082"/>
                    </a:cubicBezTo>
                    <a:lnTo>
                      <a:pt x="4254" y="11090"/>
                    </a:lnTo>
                    <a:lnTo>
                      <a:pt x="2867" y="11090"/>
                    </a:lnTo>
                    <a:lnTo>
                      <a:pt x="2867" y="2395"/>
                    </a:lnTo>
                    <a:lnTo>
                      <a:pt x="2804" y="2395"/>
                    </a:lnTo>
                    <a:cubicBezTo>
                      <a:pt x="2804" y="2206"/>
                      <a:pt x="2962" y="2048"/>
                      <a:pt x="3151" y="2048"/>
                    </a:cubicBezTo>
                    <a:lnTo>
                      <a:pt x="3497" y="2048"/>
                    </a:lnTo>
                    <a:lnTo>
                      <a:pt x="3497" y="8696"/>
                    </a:lnTo>
                    <a:cubicBezTo>
                      <a:pt x="3497" y="8916"/>
                      <a:pt x="3655" y="9074"/>
                      <a:pt x="3875" y="9074"/>
                    </a:cubicBezTo>
                    <a:lnTo>
                      <a:pt x="8034" y="9074"/>
                    </a:lnTo>
                    <a:cubicBezTo>
                      <a:pt x="8223" y="9074"/>
                      <a:pt x="8381" y="8916"/>
                      <a:pt x="8381" y="8696"/>
                    </a:cubicBezTo>
                    <a:lnTo>
                      <a:pt x="8381" y="2048"/>
                    </a:lnTo>
                    <a:close/>
                    <a:moveTo>
                      <a:pt x="6963" y="10428"/>
                    </a:moveTo>
                    <a:lnTo>
                      <a:pt x="6963" y="11153"/>
                    </a:lnTo>
                    <a:lnTo>
                      <a:pt x="4884" y="11153"/>
                    </a:lnTo>
                    <a:lnTo>
                      <a:pt x="4884" y="10428"/>
                    </a:lnTo>
                    <a:close/>
                    <a:moveTo>
                      <a:pt x="11153" y="9767"/>
                    </a:moveTo>
                    <a:lnTo>
                      <a:pt x="11153" y="11153"/>
                    </a:lnTo>
                    <a:lnTo>
                      <a:pt x="9735" y="11153"/>
                    </a:lnTo>
                    <a:lnTo>
                      <a:pt x="9735" y="9767"/>
                    </a:lnTo>
                    <a:close/>
                    <a:moveTo>
                      <a:pt x="3812" y="0"/>
                    </a:moveTo>
                    <a:cubicBezTo>
                      <a:pt x="3623" y="0"/>
                      <a:pt x="3466" y="158"/>
                      <a:pt x="3466" y="347"/>
                    </a:cubicBezTo>
                    <a:lnTo>
                      <a:pt x="3466" y="1387"/>
                    </a:lnTo>
                    <a:lnTo>
                      <a:pt x="3119" y="1387"/>
                    </a:lnTo>
                    <a:cubicBezTo>
                      <a:pt x="2521" y="1387"/>
                      <a:pt x="2080" y="1859"/>
                      <a:pt x="2080" y="2395"/>
                    </a:cubicBezTo>
                    <a:lnTo>
                      <a:pt x="2080" y="4884"/>
                    </a:lnTo>
                    <a:lnTo>
                      <a:pt x="1009" y="4884"/>
                    </a:lnTo>
                    <a:cubicBezTo>
                      <a:pt x="441" y="4884"/>
                      <a:pt x="0" y="5356"/>
                      <a:pt x="0" y="5923"/>
                    </a:cubicBezTo>
                    <a:lnTo>
                      <a:pt x="0" y="11468"/>
                    </a:lnTo>
                    <a:cubicBezTo>
                      <a:pt x="0" y="11657"/>
                      <a:pt x="158" y="11815"/>
                      <a:pt x="347" y="11815"/>
                    </a:cubicBezTo>
                    <a:lnTo>
                      <a:pt x="11468" y="11815"/>
                    </a:lnTo>
                    <a:cubicBezTo>
                      <a:pt x="11657" y="11815"/>
                      <a:pt x="11815" y="11657"/>
                      <a:pt x="11815" y="11468"/>
                    </a:cubicBezTo>
                    <a:lnTo>
                      <a:pt x="11815" y="5923"/>
                    </a:lnTo>
                    <a:cubicBezTo>
                      <a:pt x="11846" y="5356"/>
                      <a:pt x="11374" y="4884"/>
                      <a:pt x="10775" y="4884"/>
                    </a:cubicBezTo>
                    <a:lnTo>
                      <a:pt x="9735" y="4884"/>
                    </a:lnTo>
                    <a:lnTo>
                      <a:pt x="9735" y="2395"/>
                    </a:lnTo>
                    <a:cubicBezTo>
                      <a:pt x="9735" y="1828"/>
                      <a:pt x="9263" y="1387"/>
                      <a:pt x="8696" y="1387"/>
                    </a:cubicBezTo>
                    <a:lnTo>
                      <a:pt x="8349" y="1387"/>
                    </a:lnTo>
                    <a:lnTo>
                      <a:pt x="8349" y="347"/>
                    </a:lnTo>
                    <a:cubicBezTo>
                      <a:pt x="8349" y="158"/>
                      <a:pt x="8192" y="0"/>
                      <a:pt x="800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748;p76"/>
              <p:cNvSpPr/>
              <p:nvPr/>
            </p:nvSpPr>
            <p:spPr>
              <a:xfrm>
                <a:off x="-23477250" y="2004100"/>
                <a:ext cx="53575" cy="53575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2143" extrusionOk="0">
                    <a:moveTo>
                      <a:pt x="1072" y="1"/>
                    </a:moveTo>
                    <a:cubicBezTo>
                      <a:pt x="851" y="1"/>
                      <a:pt x="694" y="158"/>
                      <a:pt x="694" y="379"/>
                    </a:cubicBezTo>
                    <a:lnTo>
                      <a:pt x="694" y="725"/>
                    </a:lnTo>
                    <a:lnTo>
                      <a:pt x="347" y="725"/>
                    </a:lnTo>
                    <a:cubicBezTo>
                      <a:pt x="158" y="725"/>
                      <a:pt x="1" y="883"/>
                      <a:pt x="1" y="1072"/>
                    </a:cubicBezTo>
                    <a:cubicBezTo>
                      <a:pt x="1" y="1292"/>
                      <a:pt x="158" y="1450"/>
                      <a:pt x="347" y="1450"/>
                    </a:cubicBezTo>
                    <a:lnTo>
                      <a:pt x="694" y="1450"/>
                    </a:lnTo>
                    <a:lnTo>
                      <a:pt x="694" y="1796"/>
                    </a:lnTo>
                    <a:cubicBezTo>
                      <a:pt x="694" y="1985"/>
                      <a:pt x="851" y="2143"/>
                      <a:pt x="1072" y="2143"/>
                    </a:cubicBezTo>
                    <a:cubicBezTo>
                      <a:pt x="1261" y="2143"/>
                      <a:pt x="1418" y="1985"/>
                      <a:pt x="1418" y="1796"/>
                    </a:cubicBezTo>
                    <a:lnTo>
                      <a:pt x="1418" y="1450"/>
                    </a:lnTo>
                    <a:lnTo>
                      <a:pt x="1765" y="1450"/>
                    </a:lnTo>
                    <a:cubicBezTo>
                      <a:pt x="1985" y="1450"/>
                      <a:pt x="2143" y="1292"/>
                      <a:pt x="2143" y="1072"/>
                    </a:cubicBezTo>
                    <a:cubicBezTo>
                      <a:pt x="2143" y="883"/>
                      <a:pt x="1985" y="725"/>
                      <a:pt x="1765" y="725"/>
                    </a:cubicBezTo>
                    <a:lnTo>
                      <a:pt x="1418" y="725"/>
                    </a:lnTo>
                    <a:lnTo>
                      <a:pt x="1418" y="379"/>
                    </a:lnTo>
                    <a:cubicBezTo>
                      <a:pt x="1418" y="158"/>
                      <a:pt x="1261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1727835" y="2232440"/>
            <a:ext cx="466300" cy="741815"/>
            <a:chOff x="3322659" y="2484762"/>
            <a:chExt cx="656832" cy="904273"/>
          </a:xfrm>
        </p:grpSpPr>
        <p:sp>
          <p:nvSpPr>
            <p:cNvPr id="15" name="Google Shape;736;p37"/>
            <p:cNvSpPr/>
            <p:nvPr/>
          </p:nvSpPr>
          <p:spPr>
            <a:xfrm rot="16200000">
              <a:off x="3198938" y="2608483"/>
              <a:ext cx="904273" cy="656832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" name="Google Shape;14021;p77"/>
            <p:cNvGrpSpPr/>
            <p:nvPr/>
          </p:nvGrpSpPr>
          <p:grpSpPr>
            <a:xfrm>
              <a:off x="3451879" y="2928011"/>
              <a:ext cx="389416" cy="291126"/>
              <a:chOff x="4685050" y="1945825"/>
              <a:chExt cx="294575" cy="294575"/>
            </a:xfrm>
            <a:solidFill>
              <a:schemeClr val="bg1"/>
            </a:solidFill>
          </p:grpSpPr>
          <p:sp>
            <p:nvSpPr>
              <p:cNvPr id="17" name="Google Shape;14022;p77"/>
              <p:cNvSpPr/>
              <p:nvPr/>
            </p:nvSpPr>
            <p:spPr>
              <a:xfrm>
                <a:off x="4720475" y="2086025"/>
                <a:ext cx="104775" cy="121300"/>
              </a:xfrm>
              <a:custGeom>
                <a:avLst/>
                <a:gdLst/>
                <a:ahLst/>
                <a:cxnLst/>
                <a:rect l="l" t="t" r="r" b="b"/>
                <a:pathLst>
                  <a:path w="4191" h="4852" extrusionOk="0">
                    <a:moveTo>
                      <a:pt x="2017" y="693"/>
                    </a:moveTo>
                    <a:cubicBezTo>
                      <a:pt x="2427" y="693"/>
                      <a:pt x="2742" y="1008"/>
                      <a:pt x="2742" y="1386"/>
                    </a:cubicBezTo>
                    <a:cubicBezTo>
                      <a:pt x="2742" y="1796"/>
                      <a:pt x="2427" y="2111"/>
                      <a:pt x="2017" y="2111"/>
                    </a:cubicBezTo>
                    <a:cubicBezTo>
                      <a:pt x="1639" y="2111"/>
                      <a:pt x="1324" y="1796"/>
                      <a:pt x="1324" y="1386"/>
                    </a:cubicBezTo>
                    <a:cubicBezTo>
                      <a:pt x="1324" y="1008"/>
                      <a:pt x="1639" y="693"/>
                      <a:pt x="2017" y="693"/>
                    </a:cubicBezTo>
                    <a:close/>
                    <a:moveTo>
                      <a:pt x="2017" y="2772"/>
                    </a:moveTo>
                    <a:cubicBezTo>
                      <a:pt x="2773" y="2772"/>
                      <a:pt x="3403" y="3403"/>
                      <a:pt x="3403" y="4127"/>
                    </a:cubicBezTo>
                    <a:lnTo>
                      <a:pt x="631" y="4127"/>
                    </a:lnTo>
                    <a:cubicBezTo>
                      <a:pt x="631" y="3403"/>
                      <a:pt x="1261" y="2772"/>
                      <a:pt x="2017" y="2772"/>
                    </a:cubicBezTo>
                    <a:close/>
                    <a:moveTo>
                      <a:pt x="2049" y="0"/>
                    </a:moveTo>
                    <a:cubicBezTo>
                      <a:pt x="1324" y="0"/>
                      <a:pt x="694" y="630"/>
                      <a:pt x="694" y="1386"/>
                    </a:cubicBezTo>
                    <a:cubicBezTo>
                      <a:pt x="694" y="1733"/>
                      <a:pt x="851" y="2111"/>
                      <a:pt x="1072" y="2331"/>
                    </a:cubicBezTo>
                    <a:cubicBezTo>
                      <a:pt x="442" y="2678"/>
                      <a:pt x="1" y="3340"/>
                      <a:pt x="1" y="4127"/>
                    </a:cubicBezTo>
                    <a:lnTo>
                      <a:pt x="1" y="4505"/>
                    </a:lnTo>
                    <a:cubicBezTo>
                      <a:pt x="1" y="4694"/>
                      <a:pt x="158" y="4852"/>
                      <a:pt x="379" y="4852"/>
                    </a:cubicBezTo>
                    <a:lnTo>
                      <a:pt x="3844" y="4852"/>
                    </a:lnTo>
                    <a:cubicBezTo>
                      <a:pt x="4033" y="4852"/>
                      <a:pt x="4191" y="4694"/>
                      <a:pt x="4191" y="4505"/>
                    </a:cubicBezTo>
                    <a:lnTo>
                      <a:pt x="4191" y="4127"/>
                    </a:lnTo>
                    <a:cubicBezTo>
                      <a:pt x="4096" y="3340"/>
                      <a:pt x="3687" y="2678"/>
                      <a:pt x="3057" y="2331"/>
                    </a:cubicBezTo>
                    <a:cubicBezTo>
                      <a:pt x="3277" y="2111"/>
                      <a:pt x="3435" y="1733"/>
                      <a:pt x="3435" y="1386"/>
                    </a:cubicBezTo>
                    <a:cubicBezTo>
                      <a:pt x="3435" y="630"/>
                      <a:pt x="2805" y="0"/>
                      <a:pt x="204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4023;p77"/>
              <p:cNvSpPr/>
              <p:nvPr/>
            </p:nvSpPr>
            <p:spPr>
              <a:xfrm>
                <a:off x="4685050" y="1945825"/>
                <a:ext cx="294575" cy="294575"/>
              </a:xfrm>
              <a:custGeom>
                <a:avLst/>
                <a:gdLst/>
                <a:ahLst/>
                <a:cxnLst/>
                <a:rect l="l" t="t" r="r" b="b"/>
                <a:pathLst>
                  <a:path w="11783" h="11783" extrusionOk="0">
                    <a:moveTo>
                      <a:pt x="6900" y="693"/>
                    </a:moveTo>
                    <a:lnTo>
                      <a:pt x="6900" y="1418"/>
                    </a:lnTo>
                    <a:lnTo>
                      <a:pt x="4820" y="1418"/>
                    </a:lnTo>
                    <a:lnTo>
                      <a:pt x="4820" y="693"/>
                    </a:lnTo>
                    <a:close/>
                    <a:moveTo>
                      <a:pt x="7215" y="2111"/>
                    </a:moveTo>
                    <a:cubicBezTo>
                      <a:pt x="7404" y="2111"/>
                      <a:pt x="7561" y="2269"/>
                      <a:pt x="7561" y="2458"/>
                    </a:cubicBezTo>
                    <a:cubicBezTo>
                      <a:pt x="7561" y="2678"/>
                      <a:pt x="7404" y="2836"/>
                      <a:pt x="7215" y="2836"/>
                    </a:cubicBezTo>
                    <a:lnTo>
                      <a:pt x="4474" y="2836"/>
                    </a:lnTo>
                    <a:cubicBezTo>
                      <a:pt x="4253" y="2836"/>
                      <a:pt x="4096" y="2678"/>
                      <a:pt x="4096" y="2458"/>
                    </a:cubicBezTo>
                    <a:cubicBezTo>
                      <a:pt x="4096" y="2269"/>
                      <a:pt x="4316" y="2111"/>
                      <a:pt x="4474" y="2111"/>
                    </a:cubicBezTo>
                    <a:close/>
                    <a:moveTo>
                      <a:pt x="6900" y="3497"/>
                    </a:moveTo>
                    <a:lnTo>
                      <a:pt x="6900" y="4568"/>
                    </a:lnTo>
                    <a:cubicBezTo>
                      <a:pt x="6900" y="4757"/>
                      <a:pt x="6742" y="4915"/>
                      <a:pt x="6553" y="4915"/>
                    </a:cubicBezTo>
                    <a:lnTo>
                      <a:pt x="5167" y="4915"/>
                    </a:lnTo>
                    <a:cubicBezTo>
                      <a:pt x="4978" y="4915"/>
                      <a:pt x="4820" y="4757"/>
                      <a:pt x="4820" y="4568"/>
                    </a:cubicBezTo>
                    <a:lnTo>
                      <a:pt x="4820" y="3497"/>
                    </a:lnTo>
                    <a:close/>
                    <a:moveTo>
                      <a:pt x="10775" y="4883"/>
                    </a:moveTo>
                    <a:cubicBezTo>
                      <a:pt x="10964" y="4883"/>
                      <a:pt x="11121" y="5041"/>
                      <a:pt x="11121" y="5230"/>
                    </a:cubicBezTo>
                    <a:lnTo>
                      <a:pt x="11121" y="10775"/>
                    </a:lnTo>
                    <a:cubicBezTo>
                      <a:pt x="11121" y="10964"/>
                      <a:pt x="10964" y="11121"/>
                      <a:pt x="10775" y="11121"/>
                    </a:cubicBezTo>
                    <a:lnTo>
                      <a:pt x="1008" y="11121"/>
                    </a:lnTo>
                    <a:cubicBezTo>
                      <a:pt x="788" y="11121"/>
                      <a:pt x="630" y="10964"/>
                      <a:pt x="630" y="10775"/>
                    </a:cubicBezTo>
                    <a:lnTo>
                      <a:pt x="630" y="5230"/>
                    </a:lnTo>
                    <a:cubicBezTo>
                      <a:pt x="630" y="5041"/>
                      <a:pt x="788" y="4883"/>
                      <a:pt x="1008" y="4883"/>
                    </a:cubicBezTo>
                    <a:lnTo>
                      <a:pt x="4190" y="4883"/>
                    </a:lnTo>
                    <a:cubicBezTo>
                      <a:pt x="4348" y="5261"/>
                      <a:pt x="4694" y="5577"/>
                      <a:pt x="5167" y="5577"/>
                    </a:cubicBezTo>
                    <a:lnTo>
                      <a:pt x="6553" y="5577"/>
                    </a:lnTo>
                    <a:cubicBezTo>
                      <a:pt x="6994" y="5577"/>
                      <a:pt x="7372" y="5293"/>
                      <a:pt x="7530" y="4883"/>
                    </a:cubicBezTo>
                    <a:close/>
                    <a:moveTo>
                      <a:pt x="4505" y="0"/>
                    </a:moveTo>
                    <a:cubicBezTo>
                      <a:pt x="4316" y="0"/>
                      <a:pt x="4159" y="158"/>
                      <a:pt x="4159" y="347"/>
                    </a:cubicBezTo>
                    <a:lnTo>
                      <a:pt x="4159" y="1449"/>
                    </a:lnTo>
                    <a:cubicBezTo>
                      <a:pt x="3749" y="1607"/>
                      <a:pt x="3434" y="1953"/>
                      <a:pt x="3434" y="2426"/>
                    </a:cubicBezTo>
                    <a:cubicBezTo>
                      <a:pt x="3434" y="2867"/>
                      <a:pt x="3718" y="3245"/>
                      <a:pt x="4159" y="3403"/>
                    </a:cubicBezTo>
                    <a:lnTo>
                      <a:pt x="4159" y="4190"/>
                    </a:lnTo>
                    <a:lnTo>
                      <a:pt x="1040" y="4190"/>
                    </a:lnTo>
                    <a:cubicBezTo>
                      <a:pt x="441" y="4190"/>
                      <a:pt x="0" y="4663"/>
                      <a:pt x="0" y="5230"/>
                    </a:cubicBezTo>
                    <a:lnTo>
                      <a:pt x="0" y="10775"/>
                    </a:lnTo>
                    <a:cubicBezTo>
                      <a:pt x="0" y="11373"/>
                      <a:pt x="473" y="11783"/>
                      <a:pt x="1040" y="11783"/>
                    </a:cubicBezTo>
                    <a:lnTo>
                      <a:pt x="10775" y="11783"/>
                    </a:lnTo>
                    <a:cubicBezTo>
                      <a:pt x="11342" y="11783"/>
                      <a:pt x="11783" y="11310"/>
                      <a:pt x="11783" y="10775"/>
                    </a:cubicBezTo>
                    <a:lnTo>
                      <a:pt x="11783" y="5230"/>
                    </a:lnTo>
                    <a:cubicBezTo>
                      <a:pt x="11783" y="4663"/>
                      <a:pt x="11342" y="4190"/>
                      <a:pt x="10775" y="4190"/>
                    </a:cubicBezTo>
                    <a:lnTo>
                      <a:pt x="7624" y="4190"/>
                    </a:lnTo>
                    <a:lnTo>
                      <a:pt x="7624" y="3403"/>
                    </a:lnTo>
                    <a:cubicBezTo>
                      <a:pt x="8002" y="3245"/>
                      <a:pt x="8317" y="2899"/>
                      <a:pt x="8317" y="2426"/>
                    </a:cubicBezTo>
                    <a:cubicBezTo>
                      <a:pt x="8317" y="1985"/>
                      <a:pt x="8034" y="1607"/>
                      <a:pt x="7624" y="1449"/>
                    </a:cubicBezTo>
                    <a:lnTo>
                      <a:pt x="7624" y="347"/>
                    </a:lnTo>
                    <a:cubicBezTo>
                      <a:pt x="7624" y="158"/>
                      <a:pt x="7467" y="0"/>
                      <a:pt x="724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4024;p77"/>
              <p:cNvSpPr/>
              <p:nvPr/>
            </p:nvSpPr>
            <p:spPr>
              <a:xfrm>
                <a:off x="4840200" y="2103350"/>
                <a:ext cx="10477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4191" h="69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36"/>
                      <a:pt x="158" y="693"/>
                      <a:pt x="347" y="693"/>
                    </a:cubicBezTo>
                    <a:lnTo>
                      <a:pt x="3844" y="693"/>
                    </a:lnTo>
                    <a:cubicBezTo>
                      <a:pt x="4033" y="693"/>
                      <a:pt x="4191" y="536"/>
                      <a:pt x="4191" y="347"/>
                    </a:cubicBezTo>
                    <a:cubicBezTo>
                      <a:pt x="4191" y="158"/>
                      <a:pt x="4033" y="0"/>
                      <a:pt x="38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4025;p77"/>
              <p:cNvSpPr/>
              <p:nvPr/>
            </p:nvSpPr>
            <p:spPr>
              <a:xfrm>
                <a:off x="4840200" y="2137200"/>
                <a:ext cx="10477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4191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79"/>
                    </a:cubicBezTo>
                    <a:cubicBezTo>
                      <a:pt x="0" y="568"/>
                      <a:pt x="158" y="725"/>
                      <a:pt x="347" y="725"/>
                    </a:cubicBezTo>
                    <a:lnTo>
                      <a:pt x="3844" y="725"/>
                    </a:lnTo>
                    <a:cubicBezTo>
                      <a:pt x="4033" y="725"/>
                      <a:pt x="4191" y="568"/>
                      <a:pt x="4191" y="379"/>
                    </a:cubicBezTo>
                    <a:cubicBezTo>
                      <a:pt x="4191" y="158"/>
                      <a:pt x="4033" y="1"/>
                      <a:pt x="384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4026;p77"/>
              <p:cNvSpPr/>
              <p:nvPr/>
            </p:nvSpPr>
            <p:spPr>
              <a:xfrm>
                <a:off x="4840200" y="2171875"/>
                <a:ext cx="104775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4191" h="725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67"/>
                      <a:pt x="158" y="725"/>
                      <a:pt x="347" y="725"/>
                    </a:cubicBezTo>
                    <a:lnTo>
                      <a:pt x="3844" y="725"/>
                    </a:lnTo>
                    <a:cubicBezTo>
                      <a:pt x="4033" y="725"/>
                      <a:pt x="4191" y="567"/>
                      <a:pt x="4191" y="347"/>
                    </a:cubicBezTo>
                    <a:cubicBezTo>
                      <a:pt x="4191" y="158"/>
                      <a:pt x="4033" y="0"/>
                      <a:pt x="38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2" name="Group 21"/>
          <p:cNvGrpSpPr/>
          <p:nvPr/>
        </p:nvGrpSpPr>
        <p:grpSpPr>
          <a:xfrm>
            <a:off x="2508714" y="1882396"/>
            <a:ext cx="506478" cy="1084483"/>
            <a:chOff x="4146066" y="2154949"/>
            <a:chExt cx="656832" cy="1241775"/>
          </a:xfrm>
        </p:grpSpPr>
        <p:sp>
          <p:nvSpPr>
            <p:cNvPr id="23" name="Google Shape;737;p37"/>
            <p:cNvSpPr/>
            <p:nvPr/>
          </p:nvSpPr>
          <p:spPr>
            <a:xfrm rot="16200000">
              <a:off x="3853594" y="2447421"/>
              <a:ext cx="1241775" cy="656832"/>
            </a:xfrm>
            <a:prstGeom prst="homePlat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" name="Google Shape;13882;p77"/>
            <p:cNvGrpSpPr/>
            <p:nvPr/>
          </p:nvGrpSpPr>
          <p:grpSpPr>
            <a:xfrm>
              <a:off x="4206600" y="2866998"/>
              <a:ext cx="543825" cy="412183"/>
              <a:chOff x="-60620800" y="2304600"/>
              <a:chExt cx="319000" cy="318600"/>
            </a:xfrm>
            <a:solidFill>
              <a:schemeClr val="accent2">
                <a:lumMod val="90000"/>
              </a:schemeClr>
            </a:solidFill>
          </p:grpSpPr>
          <p:sp>
            <p:nvSpPr>
              <p:cNvPr id="25" name="Google Shape;13883;p77"/>
              <p:cNvSpPr/>
              <p:nvPr/>
            </p:nvSpPr>
            <p:spPr>
              <a:xfrm>
                <a:off x="-60620800" y="2304600"/>
                <a:ext cx="319000" cy="318600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744" extrusionOk="0">
                    <a:moveTo>
                      <a:pt x="10939" y="845"/>
                    </a:moveTo>
                    <a:cubicBezTo>
                      <a:pt x="10969" y="845"/>
                      <a:pt x="11001" y="853"/>
                      <a:pt x="11027" y="866"/>
                    </a:cubicBezTo>
                    <a:lnTo>
                      <a:pt x="11752" y="1276"/>
                    </a:lnTo>
                    <a:cubicBezTo>
                      <a:pt x="11783" y="1339"/>
                      <a:pt x="11815" y="1433"/>
                      <a:pt x="11783" y="1465"/>
                    </a:cubicBezTo>
                    <a:lnTo>
                      <a:pt x="11437" y="2063"/>
                    </a:lnTo>
                    <a:lnTo>
                      <a:pt x="10491" y="1496"/>
                    </a:lnTo>
                    <a:lnTo>
                      <a:pt x="10838" y="898"/>
                    </a:lnTo>
                    <a:cubicBezTo>
                      <a:pt x="10856" y="861"/>
                      <a:pt x="10897" y="845"/>
                      <a:pt x="10939" y="845"/>
                    </a:cubicBezTo>
                    <a:close/>
                    <a:moveTo>
                      <a:pt x="10050" y="2252"/>
                    </a:moveTo>
                    <a:lnTo>
                      <a:pt x="10995" y="2819"/>
                    </a:lnTo>
                    <a:lnTo>
                      <a:pt x="8916" y="6379"/>
                    </a:lnTo>
                    <a:lnTo>
                      <a:pt x="7971" y="5844"/>
                    </a:lnTo>
                    <a:lnTo>
                      <a:pt x="10050" y="2252"/>
                    </a:lnTo>
                    <a:close/>
                    <a:moveTo>
                      <a:pt x="7813" y="6663"/>
                    </a:moveTo>
                    <a:lnTo>
                      <a:pt x="8318" y="6978"/>
                    </a:lnTo>
                    <a:lnTo>
                      <a:pt x="7782" y="7324"/>
                    </a:lnTo>
                    <a:lnTo>
                      <a:pt x="7813" y="6663"/>
                    </a:lnTo>
                    <a:close/>
                    <a:moveTo>
                      <a:pt x="11342" y="5245"/>
                    </a:moveTo>
                    <a:cubicBezTo>
                      <a:pt x="11594" y="5245"/>
                      <a:pt x="11752" y="5434"/>
                      <a:pt x="11752" y="5686"/>
                    </a:cubicBezTo>
                    <a:lnTo>
                      <a:pt x="11752" y="11483"/>
                    </a:lnTo>
                    <a:cubicBezTo>
                      <a:pt x="11752" y="11704"/>
                      <a:pt x="11531" y="11893"/>
                      <a:pt x="11342" y="11893"/>
                    </a:cubicBezTo>
                    <a:lnTo>
                      <a:pt x="1197" y="11893"/>
                    </a:lnTo>
                    <a:cubicBezTo>
                      <a:pt x="945" y="11893"/>
                      <a:pt x="788" y="11704"/>
                      <a:pt x="788" y="11483"/>
                    </a:cubicBezTo>
                    <a:lnTo>
                      <a:pt x="788" y="5686"/>
                    </a:lnTo>
                    <a:cubicBezTo>
                      <a:pt x="788" y="5434"/>
                      <a:pt x="977" y="5245"/>
                      <a:pt x="1197" y="5245"/>
                    </a:cubicBezTo>
                    <a:lnTo>
                      <a:pt x="7372" y="5245"/>
                    </a:lnTo>
                    <a:lnTo>
                      <a:pt x="7057" y="5749"/>
                    </a:lnTo>
                    <a:cubicBezTo>
                      <a:pt x="7026" y="5812"/>
                      <a:pt x="7026" y="5875"/>
                      <a:pt x="7026" y="5970"/>
                    </a:cubicBezTo>
                    <a:lnTo>
                      <a:pt x="6900" y="7734"/>
                    </a:lnTo>
                    <a:lnTo>
                      <a:pt x="5545" y="7734"/>
                    </a:lnTo>
                    <a:cubicBezTo>
                      <a:pt x="5325" y="7734"/>
                      <a:pt x="5167" y="7923"/>
                      <a:pt x="5167" y="8175"/>
                    </a:cubicBezTo>
                    <a:cubicBezTo>
                      <a:pt x="5167" y="8396"/>
                      <a:pt x="5356" y="8585"/>
                      <a:pt x="5545" y="8585"/>
                    </a:cubicBezTo>
                    <a:lnTo>
                      <a:pt x="10523" y="8585"/>
                    </a:lnTo>
                    <a:cubicBezTo>
                      <a:pt x="10743" y="8585"/>
                      <a:pt x="10964" y="8396"/>
                      <a:pt x="10964" y="8175"/>
                    </a:cubicBezTo>
                    <a:cubicBezTo>
                      <a:pt x="10964" y="7923"/>
                      <a:pt x="10743" y="7734"/>
                      <a:pt x="10523" y="7734"/>
                    </a:cubicBezTo>
                    <a:lnTo>
                      <a:pt x="8633" y="7734"/>
                    </a:lnTo>
                    <a:lnTo>
                      <a:pt x="9294" y="7293"/>
                    </a:lnTo>
                    <a:cubicBezTo>
                      <a:pt x="9326" y="7261"/>
                      <a:pt x="9420" y="7230"/>
                      <a:pt x="9420" y="7135"/>
                    </a:cubicBezTo>
                    <a:lnTo>
                      <a:pt x="10523" y="5245"/>
                    </a:lnTo>
                    <a:close/>
                    <a:moveTo>
                      <a:pt x="10933" y="0"/>
                    </a:moveTo>
                    <a:cubicBezTo>
                      <a:pt x="10599" y="0"/>
                      <a:pt x="10280" y="175"/>
                      <a:pt x="10113" y="488"/>
                    </a:cubicBezTo>
                    <a:lnTo>
                      <a:pt x="9578" y="1433"/>
                    </a:lnTo>
                    <a:lnTo>
                      <a:pt x="7877" y="4395"/>
                    </a:lnTo>
                    <a:lnTo>
                      <a:pt x="1229" y="4395"/>
                    </a:lnTo>
                    <a:cubicBezTo>
                      <a:pt x="567" y="4395"/>
                      <a:pt x="0" y="4930"/>
                      <a:pt x="0" y="5592"/>
                    </a:cubicBezTo>
                    <a:lnTo>
                      <a:pt x="0" y="11483"/>
                    </a:lnTo>
                    <a:cubicBezTo>
                      <a:pt x="0" y="12145"/>
                      <a:pt x="567" y="12743"/>
                      <a:pt x="1229" y="12743"/>
                    </a:cubicBezTo>
                    <a:lnTo>
                      <a:pt x="11374" y="12743"/>
                    </a:lnTo>
                    <a:cubicBezTo>
                      <a:pt x="12067" y="12743"/>
                      <a:pt x="12602" y="12176"/>
                      <a:pt x="12602" y="11483"/>
                    </a:cubicBezTo>
                    <a:lnTo>
                      <a:pt x="12602" y="5686"/>
                    </a:lnTo>
                    <a:cubicBezTo>
                      <a:pt x="12602" y="5025"/>
                      <a:pt x="12067" y="4458"/>
                      <a:pt x="11374" y="4458"/>
                    </a:cubicBezTo>
                    <a:lnTo>
                      <a:pt x="11027" y="4458"/>
                    </a:lnTo>
                    <a:lnTo>
                      <a:pt x="12508" y="1937"/>
                    </a:lnTo>
                    <a:cubicBezTo>
                      <a:pt x="12760" y="1433"/>
                      <a:pt x="12602" y="835"/>
                      <a:pt x="12130" y="551"/>
                    </a:cubicBezTo>
                    <a:lnTo>
                      <a:pt x="11437" y="141"/>
                    </a:lnTo>
                    <a:cubicBezTo>
                      <a:pt x="11277" y="46"/>
                      <a:pt x="11103" y="0"/>
                      <a:pt x="109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3884;p77"/>
              <p:cNvSpPr/>
              <p:nvPr/>
            </p:nvSpPr>
            <p:spPr>
              <a:xfrm>
                <a:off x="-60491625" y="2560150"/>
                <a:ext cx="144925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5797" h="821" extrusionOk="0">
                    <a:moveTo>
                      <a:pt x="378" y="1"/>
                    </a:moveTo>
                    <a:cubicBezTo>
                      <a:pt x="158" y="1"/>
                      <a:pt x="0" y="190"/>
                      <a:pt x="0" y="411"/>
                    </a:cubicBezTo>
                    <a:cubicBezTo>
                      <a:pt x="0" y="663"/>
                      <a:pt x="189" y="820"/>
                      <a:pt x="378" y="820"/>
                    </a:cubicBezTo>
                    <a:lnTo>
                      <a:pt x="5356" y="820"/>
                    </a:lnTo>
                    <a:cubicBezTo>
                      <a:pt x="5576" y="820"/>
                      <a:pt x="5797" y="631"/>
                      <a:pt x="5797" y="411"/>
                    </a:cubicBezTo>
                    <a:cubicBezTo>
                      <a:pt x="5797" y="190"/>
                      <a:pt x="5576" y="1"/>
                      <a:pt x="535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3885;p77"/>
              <p:cNvSpPr/>
              <p:nvPr/>
            </p:nvSpPr>
            <p:spPr>
              <a:xfrm>
                <a:off x="-60573550" y="2445950"/>
                <a:ext cx="62250" cy="14652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5861" extrusionOk="0">
                    <a:moveTo>
                      <a:pt x="1229" y="1"/>
                    </a:moveTo>
                    <a:cubicBezTo>
                      <a:pt x="977" y="1"/>
                      <a:pt x="820" y="190"/>
                      <a:pt x="820" y="410"/>
                    </a:cubicBezTo>
                    <a:lnTo>
                      <a:pt x="820" y="694"/>
                    </a:lnTo>
                    <a:cubicBezTo>
                      <a:pt x="347" y="851"/>
                      <a:pt x="1" y="1324"/>
                      <a:pt x="1" y="1891"/>
                    </a:cubicBezTo>
                    <a:cubicBezTo>
                      <a:pt x="1" y="2553"/>
                      <a:pt x="568" y="2931"/>
                      <a:pt x="977" y="3246"/>
                    </a:cubicBezTo>
                    <a:cubicBezTo>
                      <a:pt x="1292" y="3498"/>
                      <a:pt x="1670" y="3718"/>
                      <a:pt x="1670" y="3970"/>
                    </a:cubicBezTo>
                    <a:cubicBezTo>
                      <a:pt x="1670" y="4191"/>
                      <a:pt x="1450" y="4348"/>
                      <a:pt x="1229" y="4348"/>
                    </a:cubicBezTo>
                    <a:cubicBezTo>
                      <a:pt x="977" y="4348"/>
                      <a:pt x="820" y="4159"/>
                      <a:pt x="820" y="3970"/>
                    </a:cubicBezTo>
                    <a:cubicBezTo>
                      <a:pt x="820" y="3718"/>
                      <a:pt x="631" y="3529"/>
                      <a:pt x="442" y="3529"/>
                    </a:cubicBezTo>
                    <a:cubicBezTo>
                      <a:pt x="190" y="3529"/>
                      <a:pt x="1" y="3718"/>
                      <a:pt x="1" y="3970"/>
                    </a:cubicBezTo>
                    <a:cubicBezTo>
                      <a:pt x="1" y="4506"/>
                      <a:pt x="347" y="4947"/>
                      <a:pt x="820" y="5136"/>
                    </a:cubicBezTo>
                    <a:lnTo>
                      <a:pt x="820" y="5420"/>
                    </a:lnTo>
                    <a:cubicBezTo>
                      <a:pt x="820" y="5672"/>
                      <a:pt x="1040" y="5861"/>
                      <a:pt x="1229" y="5861"/>
                    </a:cubicBezTo>
                    <a:cubicBezTo>
                      <a:pt x="1450" y="5861"/>
                      <a:pt x="1670" y="5672"/>
                      <a:pt x="1670" y="5420"/>
                    </a:cubicBezTo>
                    <a:lnTo>
                      <a:pt x="1670" y="5136"/>
                    </a:lnTo>
                    <a:cubicBezTo>
                      <a:pt x="2143" y="4979"/>
                      <a:pt x="2489" y="4506"/>
                      <a:pt x="2489" y="3970"/>
                    </a:cubicBezTo>
                    <a:cubicBezTo>
                      <a:pt x="2489" y="3309"/>
                      <a:pt x="1922" y="2899"/>
                      <a:pt x="1513" y="2584"/>
                    </a:cubicBezTo>
                    <a:cubicBezTo>
                      <a:pt x="1198" y="2364"/>
                      <a:pt x="820" y="2112"/>
                      <a:pt x="820" y="1891"/>
                    </a:cubicBezTo>
                    <a:cubicBezTo>
                      <a:pt x="788" y="1639"/>
                      <a:pt x="977" y="1450"/>
                      <a:pt x="1229" y="1450"/>
                    </a:cubicBezTo>
                    <a:cubicBezTo>
                      <a:pt x="1450" y="1450"/>
                      <a:pt x="1670" y="1639"/>
                      <a:pt x="1670" y="1891"/>
                    </a:cubicBezTo>
                    <a:cubicBezTo>
                      <a:pt x="1670" y="2112"/>
                      <a:pt x="1859" y="2269"/>
                      <a:pt x="2048" y="2269"/>
                    </a:cubicBezTo>
                    <a:cubicBezTo>
                      <a:pt x="2300" y="2269"/>
                      <a:pt x="2489" y="2080"/>
                      <a:pt x="2489" y="1891"/>
                    </a:cubicBezTo>
                    <a:cubicBezTo>
                      <a:pt x="2489" y="1324"/>
                      <a:pt x="2143" y="883"/>
                      <a:pt x="1670" y="694"/>
                    </a:cubicBezTo>
                    <a:lnTo>
                      <a:pt x="1670" y="410"/>
                    </a:lnTo>
                    <a:cubicBezTo>
                      <a:pt x="1670" y="190"/>
                      <a:pt x="1450" y="1"/>
                      <a:pt x="122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3300554" y="1680028"/>
            <a:ext cx="525039" cy="1294228"/>
            <a:chOff x="4882139" y="1936575"/>
            <a:chExt cx="656832" cy="1451521"/>
          </a:xfrm>
        </p:grpSpPr>
        <p:sp>
          <p:nvSpPr>
            <p:cNvPr id="29" name="Google Shape;738;p37"/>
            <p:cNvSpPr/>
            <p:nvPr/>
          </p:nvSpPr>
          <p:spPr>
            <a:xfrm rot="16200000">
              <a:off x="4484794" y="2333920"/>
              <a:ext cx="1451521" cy="656832"/>
            </a:xfrm>
            <a:prstGeom prst="homePlate">
              <a:avLst>
                <a:gd name="adj" fmla="val 50000"/>
              </a:avLst>
            </a:prstGeom>
            <a:solidFill>
              <a:srgbClr val="CCF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" name="Google Shape;13959;p77"/>
            <p:cNvGrpSpPr/>
            <p:nvPr/>
          </p:nvGrpSpPr>
          <p:grpSpPr>
            <a:xfrm>
              <a:off x="4961907" y="2889286"/>
              <a:ext cx="489505" cy="356367"/>
              <a:chOff x="-61783350" y="2297100"/>
              <a:chExt cx="316650" cy="316650"/>
            </a:xfrm>
          </p:grpSpPr>
          <p:sp>
            <p:nvSpPr>
              <p:cNvPr id="31" name="Google Shape;13960;p77"/>
              <p:cNvSpPr/>
              <p:nvPr/>
            </p:nvSpPr>
            <p:spPr>
              <a:xfrm>
                <a:off x="-61783350" y="2297100"/>
                <a:ext cx="316650" cy="316650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12666" extrusionOk="0">
                    <a:moveTo>
                      <a:pt x="379" y="0"/>
                    </a:moveTo>
                    <a:cubicBezTo>
                      <a:pt x="158" y="0"/>
                      <a:pt x="1" y="189"/>
                      <a:pt x="1" y="441"/>
                    </a:cubicBezTo>
                    <a:lnTo>
                      <a:pt x="1" y="12287"/>
                    </a:lnTo>
                    <a:cubicBezTo>
                      <a:pt x="1" y="12508"/>
                      <a:pt x="190" y="12665"/>
                      <a:pt x="379" y="12665"/>
                    </a:cubicBezTo>
                    <a:lnTo>
                      <a:pt x="12256" y="12665"/>
                    </a:lnTo>
                    <a:cubicBezTo>
                      <a:pt x="12477" y="12665"/>
                      <a:pt x="12666" y="12476"/>
                      <a:pt x="12666" y="12287"/>
                    </a:cubicBezTo>
                    <a:cubicBezTo>
                      <a:pt x="12634" y="12098"/>
                      <a:pt x="12477" y="11878"/>
                      <a:pt x="12256" y="11878"/>
                    </a:cubicBezTo>
                    <a:lnTo>
                      <a:pt x="820" y="11878"/>
                    </a:lnTo>
                    <a:lnTo>
                      <a:pt x="820" y="441"/>
                    </a:lnTo>
                    <a:cubicBezTo>
                      <a:pt x="820" y="189"/>
                      <a:pt x="631" y="0"/>
                      <a:pt x="379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3961;p77"/>
              <p:cNvSpPr/>
              <p:nvPr/>
            </p:nvSpPr>
            <p:spPr>
              <a:xfrm>
                <a:off x="-61742375" y="2387675"/>
                <a:ext cx="275675" cy="151250"/>
              </a:xfrm>
              <a:custGeom>
                <a:avLst/>
                <a:gdLst/>
                <a:ahLst/>
                <a:cxnLst/>
                <a:rect l="l" t="t" r="r" b="b"/>
                <a:pathLst>
                  <a:path w="11027" h="6050" extrusionOk="0">
                    <a:moveTo>
                      <a:pt x="9767" y="788"/>
                    </a:moveTo>
                    <a:cubicBezTo>
                      <a:pt x="10019" y="788"/>
                      <a:pt x="10208" y="977"/>
                      <a:pt x="10208" y="1229"/>
                    </a:cubicBezTo>
                    <a:cubicBezTo>
                      <a:pt x="10176" y="1450"/>
                      <a:pt x="10019" y="1639"/>
                      <a:pt x="9767" y="1639"/>
                    </a:cubicBezTo>
                    <a:cubicBezTo>
                      <a:pt x="9546" y="1639"/>
                      <a:pt x="9389" y="1450"/>
                      <a:pt x="9389" y="1229"/>
                    </a:cubicBezTo>
                    <a:cubicBezTo>
                      <a:pt x="9389" y="977"/>
                      <a:pt x="9578" y="788"/>
                      <a:pt x="9767" y="788"/>
                    </a:cubicBezTo>
                    <a:close/>
                    <a:moveTo>
                      <a:pt x="4001" y="1607"/>
                    </a:moveTo>
                    <a:cubicBezTo>
                      <a:pt x="4222" y="1607"/>
                      <a:pt x="4379" y="1796"/>
                      <a:pt x="4379" y="2048"/>
                    </a:cubicBezTo>
                    <a:cubicBezTo>
                      <a:pt x="4379" y="2269"/>
                      <a:pt x="4222" y="2489"/>
                      <a:pt x="4001" y="2489"/>
                    </a:cubicBezTo>
                    <a:cubicBezTo>
                      <a:pt x="3749" y="2489"/>
                      <a:pt x="3560" y="2269"/>
                      <a:pt x="3560" y="2048"/>
                    </a:cubicBezTo>
                    <a:cubicBezTo>
                      <a:pt x="3560" y="1796"/>
                      <a:pt x="3749" y="1607"/>
                      <a:pt x="4001" y="1607"/>
                    </a:cubicBezTo>
                    <a:close/>
                    <a:moveTo>
                      <a:pt x="6459" y="4128"/>
                    </a:moveTo>
                    <a:cubicBezTo>
                      <a:pt x="6679" y="4128"/>
                      <a:pt x="6900" y="4317"/>
                      <a:pt x="6900" y="4569"/>
                    </a:cubicBezTo>
                    <a:cubicBezTo>
                      <a:pt x="6868" y="4758"/>
                      <a:pt x="6711" y="4947"/>
                      <a:pt x="6459" y="4947"/>
                    </a:cubicBezTo>
                    <a:cubicBezTo>
                      <a:pt x="6238" y="4947"/>
                      <a:pt x="6081" y="4758"/>
                      <a:pt x="6081" y="4569"/>
                    </a:cubicBezTo>
                    <a:cubicBezTo>
                      <a:pt x="6081" y="4317"/>
                      <a:pt x="6270" y="4128"/>
                      <a:pt x="6459" y="4128"/>
                    </a:cubicBezTo>
                    <a:close/>
                    <a:moveTo>
                      <a:pt x="1229" y="4380"/>
                    </a:moveTo>
                    <a:cubicBezTo>
                      <a:pt x="1481" y="4380"/>
                      <a:pt x="1638" y="4569"/>
                      <a:pt x="1638" y="4789"/>
                    </a:cubicBezTo>
                    <a:cubicBezTo>
                      <a:pt x="1638" y="5041"/>
                      <a:pt x="1481" y="5230"/>
                      <a:pt x="1229" y="5230"/>
                    </a:cubicBezTo>
                    <a:cubicBezTo>
                      <a:pt x="1008" y="5230"/>
                      <a:pt x="788" y="5041"/>
                      <a:pt x="788" y="4789"/>
                    </a:cubicBezTo>
                    <a:cubicBezTo>
                      <a:pt x="788" y="4569"/>
                      <a:pt x="1008" y="4380"/>
                      <a:pt x="1229" y="4380"/>
                    </a:cubicBezTo>
                    <a:close/>
                    <a:moveTo>
                      <a:pt x="9767" y="0"/>
                    </a:moveTo>
                    <a:cubicBezTo>
                      <a:pt x="9105" y="0"/>
                      <a:pt x="8570" y="536"/>
                      <a:pt x="8570" y="1229"/>
                    </a:cubicBezTo>
                    <a:cubicBezTo>
                      <a:pt x="8570" y="1418"/>
                      <a:pt x="8601" y="1576"/>
                      <a:pt x="8664" y="1765"/>
                    </a:cubicBezTo>
                    <a:lnTo>
                      <a:pt x="7026" y="3434"/>
                    </a:lnTo>
                    <a:cubicBezTo>
                      <a:pt x="6868" y="3340"/>
                      <a:pt x="6679" y="3308"/>
                      <a:pt x="6459" y="3308"/>
                    </a:cubicBezTo>
                    <a:cubicBezTo>
                      <a:pt x="6270" y="3308"/>
                      <a:pt x="6112" y="3340"/>
                      <a:pt x="5923" y="3434"/>
                    </a:cubicBezTo>
                    <a:lnTo>
                      <a:pt x="5104" y="2584"/>
                    </a:lnTo>
                    <a:cubicBezTo>
                      <a:pt x="5167" y="2426"/>
                      <a:pt x="5199" y="2237"/>
                      <a:pt x="5199" y="2048"/>
                    </a:cubicBezTo>
                    <a:cubicBezTo>
                      <a:pt x="5199" y="1387"/>
                      <a:pt x="4663" y="788"/>
                      <a:pt x="4001" y="788"/>
                    </a:cubicBezTo>
                    <a:cubicBezTo>
                      <a:pt x="3308" y="788"/>
                      <a:pt x="2773" y="1324"/>
                      <a:pt x="2773" y="2048"/>
                    </a:cubicBezTo>
                    <a:cubicBezTo>
                      <a:pt x="2773" y="2237"/>
                      <a:pt x="2804" y="2395"/>
                      <a:pt x="2899" y="2584"/>
                    </a:cubicBezTo>
                    <a:lnTo>
                      <a:pt x="1796" y="3686"/>
                    </a:lnTo>
                    <a:cubicBezTo>
                      <a:pt x="1638" y="3623"/>
                      <a:pt x="1418" y="3592"/>
                      <a:pt x="1229" y="3592"/>
                    </a:cubicBezTo>
                    <a:cubicBezTo>
                      <a:pt x="567" y="3592"/>
                      <a:pt x="0" y="4128"/>
                      <a:pt x="0" y="4852"/>
                    </a:cubicBezTo>
                    <a:cubicBezTo>
                      <a:pt x="0" y="5514"/>
                      <a:pt x="567" y="6049"/>
                      <a:pt x="1229" y="6049"/>
                    </a:cubicBezTo>
                    <a:cubicBezTo>
                      <a:pt x="1890" y="6049"/>
                      <a:pt x="2458" y="5514"/>
                      <a:pt x="2458" y="4852"/>
                    </a:cubicBezTo>
                    <a:cubicBezTo>
                      <a:pt x="2458" y="4632"/>
                      <a:pt x="2426" y="4474"/>
                      <a:pt x="2332" y="4285"/>
                    </a:cubicBezTo>
                    <a:lnTo>
                      <a:pt x="3434" y="3182"/>
                    </a:lnTo>
                    <a:cubicBezTo>
                      <a:pt x="3592" y="3245"/>
                      <a:pt x="3781" y="3308"/>
                      <a:pt x="4001" y="3308"/>
                    </a:cubicBezTo>
                    <a:cubicBezTo>
                      <a:pt x="4190" y="3308"/>
                      <a:pt x="4348" y="3277"/>
                      <a:pt x="4537" y="3182"/>
                    </a:cubicBezTo>
                    <a:lnTo>
                      <a:pt x="5356" y="4001"/>
                    </a:lnTo>
                    <a:cubicBezTo>
                      <a:pt x="5293" y="4159"/>
                      <a:pt x="5262" y="4348"/>
                      <a:pt x="5262" y="4569"/>
                    </a:cubicBezTo>
                    <a:cubicBezTo>
                      <a:pt x="5262" y="5230"/>
                      <a:pt x="5797" y="5766"/>
                      <a:pt x="6459" y="5766"/>
                    </a:cubicBezTo>
                    <a:cubicBezTo>
                      <a:pt x="7152" y="5766"/>
                      <a:pt x="7687" y="5230"/>
                      <a:pt x="7687" y="4569"/>
                    </a:cubicBezTo>
                    <a:cubicBezTo>
                      <a:pt x="7687" y="4348"/>
                      <a:pt x="7656" y="4191"/>
                      <a:pt x="7561" y="4001"/>
                    </a:cubicBezTo>
                    <a:lnTo>
                      <a:pt x="9231" y="2363"/>
                    </a:lnTo>
                    <a:cubicBezTo>
                      <a:pt x="9389" y="2426"/>
                      <a:pt x="9578" y="2489"/>
                      <a:pt x="9767" y="2489"/>
                    </a:cubicBezTo>
                    <a:cubicBezTo>
                      <a:pt x="10460" y="2489"/>
                      <a:pt x="11027" y="1922"/>
                      <a:pt x="11027" y="1229"/>
                    </a:cubicBezTo>
                    <a:cubicBezTo>
                      <a:pt x="10995" y="536"/>
                      <a:pt x="10460" y="0"/>
                      <a:pt x="9767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4125525" y="1410758"/>
            <a:ext cx="537816" cy="1568980"/>
            <a:chOff x="5670685" y="1654166"/>
            <a:chExt cx="656832" cy="1733931"/>
          </a:xfrm>
        </p:grpSpPr>
        <p:sp>
          <p:nvSpPr>
            <p:cNvPr id="34" name="Google Shape;739;p37"/>
            <p:cNvSpPr/>
            <p:nvPr/>
          </p:nvSpPr>
          <p:spPr>
            <a:xfrm rot="16200000">
              <a:off x="5132135" y="2192716"/>
              <a:ext cx="1733931" cy="656832"/>
            </a:xfrm>
            <a:prstGeom prst="homePlat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" name="Google Shape;13972;p77"/>
            <p:cNvGrpSpPr/>
            <p:nvPr/>
          </p:nvGrpSpPr>
          <p:grpSpPr>
            <a:xfrm>
              <a:off x="5791659" y="2756720"/>
              <a:ext cx="412301" cy="380464"/>
              <a:chOff x="-59889100" y="2671925"/>
              <a:chExt cx="319000" cy="315950"/>
            </a:xfrm>
            <a:solidFill>
              <a:schemeClr val="bg1">
                <a:lumMod val="85000"/>
              </a:schemeClr>
            </a:solidFill>
          </p:grpSpPr>
          <p:sp>
            <p:nvSpPr>
              <p:cNvPr id="36" name="Google Shape;13973;p77"/>
              <p:cNvSpPr/>
              <p:nvPr/>
            </p:nvSpPr>
            <p:spPr>
              <a:xfrm>
                <a:off x="-59889100" y="2672000"/>
                <a:ext cx="149675" cy="256025"/>
              </a:xfrm>
              <a:custGeom>
                <a:avLst/>
                <a:gdLst/>
                <a:ahLst/>
                <a:cxnLst/>
                <a:rect l="l" t="t" r="r" b="b"/>
                <a:pathLst>
                  <a:path w="5987" h="10241" extrusionOk="0">
                    <a:moveTo>
                      <a:pt x="5073" y="946"/>
                    </a:moveTo>
                    <a:lnTo>
                      <a:pt x="5073" y="2647"/>
                    </a:lnTo>
                    <a:lnTo>
                      <a:pt x="5104" y="2647"/>
                    </a:lnTo>
                    <a:cubicBezTo>
                      <a:pt x="3623" y="3151"/>
                      <a:pt x="2489" y="4569"/>
                      <a:pt x="2489" y="6302"/>
                    </a:cubicBezTo>
                    <a:cubicBezTo>
                      <a:pt x="2489" y="6900"/>
                      <a:pt x="2647" y="7499"/>
                      <a:pt x="2867" y="8034"/>
                    </a:cubicBezTo>
                    <a:lnTo>
                      <a:pt x="1639" y="9263"/>
                    </a:lnTo>
                    <a:cubicBezTo>
                      <a:pt x="1103" y="8381"/>
                      <a:pt x="788" y="7373"/>
                      <a:pt x="788" y="6302"/>
                    </a:cubicBezTo>
                    <a:cubicBezTo>
                      <a:pt x="788" y="3750"/>
                      <a:pt x="2584" y="1513"/>
                      <a:pt x="5073" y="946"/>
                    </a:cubicBezTo>
                    <a:close/>
                    <a:moveTo>
                      <a:pt x="5482" y="1"/>
                    </a:moveTo>
                    <a:cubicBezTo>
                      <a:pt x="2395" y="442"/>
                      <a:pt x="0" y="3088"/>
                      <a:pt x="0" y="6270"/>
                    </a:cubicBezTo>
                    <a:cubicBezTo>
                      <a:pt x="0" y="7688"/>
                      <a:pt x="441" y="8979"/>
                      <a:pt x="1292" y="10082"/>
                    </a:cubicBezTo>
                    <a:cubicBezTo>
                      <a:pt x="1377" y="10184"/>
                      <a:pt x="1500" y="10241"/>
                      <a:pt x="1624" y="10241"/>
                    </a:cubicBezTo>
                    <a:cubicBezTo>
                      <a:pt x="1729" y="10241"/>
                      <a:pt x="1835" y="10200"/>
                      <a:pt x="1922" y="10114"/>
                    </a:cubicBezTo>
                    <a:lnTo>
                      <a:pt x="3718" y="8349"/>
                    </a:lnTo>
                    <a:cubicBezTo>
                      <a:pt x="3812" y="8223"/>
                      <a:pt x="3844" y="8003"/>
                      <a:pt x="3781" y="7845"/>
                    </a:cubicBezTo>
                    <a:cubicBezTo>
                      <a:pt x="3497" y="7373"/>
                      <a:pt x="3340" y="6806"/>
                      <a:pt x="3340" y="6270"/>
                    </a:cubicBezTo>
                    <a:cubicBezTo>
                      <a:pt x="3340" y="4884"/>
                      <a:pt x="4285" y="3655"/>
                      <a:pt x="5671" y="3309"/>
                    </a:cubicBezTo>
                    <a:cubicBezTo>
                      <a:pt x="5860" y="3277"/>
                      <a:pt x="5986" y="3120"/>
                      <a:pt x="5986" y="2899"/>
                    </a:cubicBezTo>
                    <a:lnTo>
                      <a:pt x="5986" y="379"/>
                    </a:lnTo>
                    <a:cubicBezTo>
                      <a:pt x="5955" y="190"/>
                      <a:pt x="5703" y="1"/>
                      <a:pt x="54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3974;p77"/>
              <p:cNvSpPr/>
              <p:nvPr/>
            </p:nvSpPr>
            <p:spPr>
              <a:xfrm>
                <a:off x="-59830825" y="2892525"/>
                <a:ext cx="201650" cy="95350"/>
              </a:xfrm>
              <a:custGeom>
                <a:avLst/>
                <a:gdLst/>
                <a:ahLst/>
                <a:cxnLst/>
                <a:rect l="l" t="t" r="r" b="b"/>
                <a:pathLst>
                  <a:path w="8066" h="3814" extrusionOk="0">
                    <a:moveTo>
                      <a:pt x="5735" y="946"/>
                    </a:moveTo>
                    <a:lnTo>
                      <a:pt x="6963" y="2175"/>
                    </a:lnTo>
                    <a:cubicBezTo>
                      <a:pt x="6113" y="2710"/>
                      <a:pt x="5073" y="2994"/>
                      <a:pt x="4065" y="2994"/>
                    </a:cubicBezTo>
                    <a:cubicBezTo>
                      <a:pt x="3025" y="2994"/>
                      <a:pt x="2017" y="2710"/>
                      <a:pt x="1135" y="2175"/>
                    </a:cubicBezTo>
                    <a:lnTo>
                      <a:pt x="2364" y="946"/>
                    </a:lnTo>
                    <a:cubicBezTo>
                      <a:pt x="2868" y="1198"/>
                      <a:pt x="3466" y="1356"/>
                      <a:pt x="4065" y="1356"/>
                    </a:cubicBezTo>
                    <a:cubicBezTo>
                      <a:pt x="4600" y="1356"/>
                      <a:pt x="5199" y="1198"/>
                      <a:pt x="5735" y="946"/>
                    </a:cubicBezTo>
                    <a:close/>
                    <a:moveTo>
                      <a:pt x="5758" y="1"/>
                    </a:moveTo>
                    <a:cubicBezTo>
                      <a:pt x="5693" y="1"/>
                      <a:pt x="5630" y="11"/>
                      <a:pt x="5577" y="32"/>
                    </a:cubicBezTo>
                    <a:cubicBezTo>
                      <a:pt x="5105" y="316"/>
                      <a:pt x="4569" y="474"/>
                      <a:pt x="4002" y="474"/>
                    </a:cubicBezTo>
                    <a:cubicBezTo>
                      <a:pt x="3956" y="476"/>
                      <a:pt x="3911" y="478"/>
                      <a:pt x="3865" y="478"/>
                    </a:cubicBezTo>
                    <a:cubicBezTo>
                      <a:pt x="3376" y="478"/>
                      <a:pt x="2890" y="326"/>
                      <a:pt x="2458" y="95"/>
                    </a:cubicBezTo>
                    <a:cubicBezTo>
                      <a:pt x="2389" y="54"/>
                      <a:pt x="2315" y="31"/>
                      <a:pt x="2239" y="31"/>
                    </a:cubicBezTo>
                    <a:cubicBezTo>
                      <a:pt x="2142" y="31"/>
                      <a:pt x="2043" y="70"/>
                      <a:pt x="1954" y="158"/>
                    </a:cubicBezTo>
                    <a:lnTo>
                      <a:pt x="190" y="1923"/>
                    </a:lnTo>
                    <a:cubicBezTo>
                      <a:pt x="1" y="2143"/>
                      <a:pt x="32" y="2395"/>
                      <a:pt x="221" y="2553"/>
                    </a:cubicBezTo>
                    <a:cubicBezTo>
                      <a:pt x="1324" y="3403"/>
                      <a:pt x="2616" y="3813"/>
                      <a:pt x="4002" y="3813"/>
                    </a:cubicBezTo>
                    <a:cubicBezTo>
                      <a:pt x="5388" y="3813"/>
                      <a:pt x="6711" y="3403"/>
                      <a:pt x="7814" y="2521"/>
                    </a:cubicBezTo>
                    <a:cubicBezTo>
                      <a:pt x="8035" y="2364"/>
                      <a:pt x="8066" y="2080"/>
                      <a:pt x="7877" y="1891"/>
                    </a:cubicBezTo>
                    <a:lnTo>
                      <a:pt x="6113" y="127"/>
                    </a:lnTo>
                    <a:cubicBezTo>
                      <a:pt x="6029" y="43"/>
                      <a:pt x="5889" y="1"/>
                      <a:pt x="575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3975;p77"/>
              <p:cNvSpPr/>
              <p:nvPr/>
            </p:nvSpPr>
            <p:spPr>
              <a:xfrm>
                <a:off x="-59719775" y="2671925"/>
                <a:ext cx="149675" cy="256425"/>
              </a:xfrm>
              <a:custGeom>
                <a:avLst/>
                <a:gdLst/>
                <a:ahLst/>
                <a:cxnLst/>
                <a:rect l="l" t="t" r="r" b="b"/>
                <a:pathLst>
                  <a:path w="5987" h="10257" extrusionOk="0">
                    <a:moveTo>
                      <a:pt x="820" y="917"/>
                    </a:moveTo>
                    <a:cubicBezTo>
                      <a:pt x="3309" y="1453"/>
                      <a:pt x="5105" y="3690"/>
                      <a:pt x="5105" y="6273"/>
                    </a:cubicBezTo>
                    <a:cubicBezTo>
                      <a:pt x="5073" y="7344"/>
                      <a:pt x="4790" y="8352"/>
                      <a:pt x="4254" y="9235"/>
                    </a:cubicBezTo>
                    <a:lnTo>
                      <a:pt x="3025" y="8006"/>
                    </a:lnTo>
                    <a:cubicBezTo>
                      <a:pt x="3309" y="7502"/>
                      <a:pt x="3435" y="6903"/>
                      <a:pt x="3435" y="6305"/>
                    </a:cubicBezTo>
                    <a:cubicBezTo>
                      <a:pt x="3435" y="4572"/>
                      <a:pt x="2332" y="3154"/>
                      <a:pt x="820" y="2650"/>
                    </a:cubicBezTo>
                    <a:lnTo>
                      <a:pt x="820" y="917"/>
                    </a:lnTo>
                    <a:close/>
                    <a:moveTo>
                      <a:pt x="419" y="0"/>
                    </a:moveTo>
                    <a:cubicBezTo>
                      <a:pt x="190" y="0"/>
                      <a:pt x="1" y="180"/>
                      <a:pt x="1" y="413"/>
                    </a:cubicBezTo>
                    <a:lnTo>
                      <a:pt x="1" y="2934"/>
                    </a:lnTo>
                    <a:cubicBezTo>
                      <a:pt x="1" y="3123"/>
                      <a:pt x="127" y="3280"/>
                      <a:pt x="316" y="3312"/>
                    </a:cubicBezTo>
                    <a:cubicBezTo>
                      <a:pt x="1639" y="3658"/>
                      <a:pt x="2647" y="4855"/>
                      <a:pt x="2647" y="6273"/>
                    </a:cubicBezTo>
                    <a:cubicBezTo>
                      <a:pt x="2647" y="6809"/>
                      <a:pt x="2490" y="7376"/>
                      <a:pt x="2206" y="7848"/>
                    </a:cubicBezTo>
                    <a:cubicBezTo>
                      <a:pt x="2080" y="8006"/>
                      <a:pt x="2112" y="8195"/>
                      <a:pt x="2269" y="8352"/>
                    </a:cubicBezTo>
                    <a:lnTo>
                      <a:pt x="4065" y="10117"/>
                    </a:lnTo>
                    <a:cubicBezTo>
                      <a:pt x="4149" y="10214"/>
                      <a:pt x="4251" y="10257"/>
                      <a:pt x="4353" y="10257"/>
                    </a:cubicBezTo>
                    <a:cubicBezTo>
                      <a:pt x="4481" y="10257"/>
                      <a:pt x="4608" y="10190"/>
                      <a:pt x="4695" y="10085"/>
                    </a:cubicBezTo>
                    <a:cubicBezTo>
                      <a:pt x="5514" y="8982"/>
                      <a:pt x="5987" y="7659"/>
                      <a:pt x="5987" y="6273"/>
                    </a:cubicBezTo>
                    <a:cubicBezTo>
                      <a:pt x="5892" y="3123"/>
                      <a:pt x="3529" y="445"/>
                      <a:pt x="474" y="4"/>
                    </a:cubicBezTo>
                    <a:cubicBezTo>
                      <a:pt x="455" y="1"/>
                      <a:pt x="437" y="0"/>
                      <a:pt x="41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3976;p77"/>
              <p:cNvSpPr/>
              <p:nvPr/>
            </p:nvSpPr>
            <p:spPr>
              <a:xfrm>
                <a:off x="-59762300" y="2757075"/>
                <a:ext cx="63025" cy="145725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5829" extrusionOk="0">
                    <a:moveTo>
                      <a:pt x="1261" y="0"/>
                    </a:moveTo>
                    <a:cubicBezTo>
                      <a:pt x="1040" y="0"/>
                      <a:pt x="820" y="189"/>
                      <a:pt x="820" y="378"/>
                    </a:cubicBezTo>
                    <a:lnTo>
                      <a:pt x="820" y="662"/>
                    </a:lnTo>
                    <a:cubicBezTo>
                      <a:pt x="347" y="819"/>
                      <a:pt x="1" y="1292"/>
                      <a:pt x="1" y="1827"/>
                    </a:cubicBezTo>
                    <a:cubicBezTo>
                      <a:pt x="1" y="2521"/>
                      <a:pt x="568" y="2899"/>
                      <a:pt x="977" y="3214"/>
                    </a:cubicBezTo>
                    <a:cubicBezTo>
                      <a:pt x="1292" y="3466"/>
                      <a:pt x="1670" y="3686"/>
                      <a:pt x="1670" y="3938"/>
                    </a:cubicBezTo>
                    <a:cubicBezTo>
                      <a:pt x="1670" y="4159"/>
                      <a:pt x="1450" y="4348"/>
                      <a:pt x="1261" y="4348"/>
                    </a:cubicBezTo>
                    <a:cubicBezTo>
                      <a:pt x="1072" y="4348"/>
                      <a:pt x="820" y="4159"/>
                      <a:pt x="820" y="3938"/>
                    </a:cubicBezTo>
                    <a:cubicBezTo>
                      <a:pt x="820" y="3686"/>
                      <a:pt x="631" y="3497"/>
                      <a:pt x="442" y="3497"/>
                    </a:cubicBezTo>
                    <a:cubicBezTo>
                      <a:pt x="253" y="3497"/>
                      <a:pt x="32" y="3686"/>
                      <a:pt x="32" y="3938"/>
                    </a:cubicBezTo>
                    <a:cubicBezTo>
                      <a:pt x="32" y="4474"/>
                      <a:pt x="410" y="4915"/>
                      <a:pt x="883" y="5104"/>
                    </a:cubicBezTo>
                    <a:lnTo>
                      <a:pt x="883" y="5387"/>
                    </a:lnTo>
                    <a:cubicBezTo>
                      <a:pt x="883" y="5608"/>
                      <a:pt x="1072" y="5829"/>
                      <a:pt x="1292" y="5829"/>
                    </a:cubicBezTo>
                    <a:cubicBezTo>
                      <a:pt x="1544" y="5829"/>
                      <a:pt x="1702" y="5608"/>
                      <a:pt x="1702" y="5387"/>
                    </a:cubicBezTo>
                    <a:lnTo>
                      <a:pt x="1702" y="5104"/>
                    </a:lnTo>
                    <a:cubicBezTo>
                      <a:pt x="2175" y="4946"/>
                      <a:pt x="2521" y="4474"/>
                      <a:pt x="2521" y="3938"/>
                    </a:cubicBezTo>
                    <a:cubicBezTo>
                      <a:pt x="2521" y="3245"/>
                      <a:pt x="1985" y="2867"/>
                      <a:pt x="1544" y="2552"/>
                    </a:cubicBezTo>
                    <a:cubicBezTo>
                      <a:pt x="1229" y="2300"/>
                      <a:pt x="883" y="2079"/>
                      <a:pt x="883" y="1827"/>
                    </a:cubicBezTo>
                    <a:cubicBezTo>
                      <a:pt x="883" y="1607"/>
                      <a:pt x="1072" y="1418"/>
                      <a:pt x="1292" y="1418"/>
                    </a:cubicBezTo>
                    <a:cubicBezTo>
                      <a:pt x="1544" y="1418"/>
                      <a:pt x="1702" y="1607"/>
                      <a:pt x="1702" y="1827"/>
                    </a:cubicBezTo>
                    <a:cubicBezTo>
                      <a:pt x="1702" y="2079"/>
                      <a:pt x="1891" y="2268"/>
                      <a:pt x="2143" y="2268"/>
                    </a:cubicBezTo>
                    <a:cubicBezTo>
                      <a:pt x="2364" y="2268"/>
                      <a:pt x="2521" y="2079"/>
                      <a:pt x="2521" y="1827"/>
                    </a:cubicBezTo>
                    <a:cubicBezTo>
                      <a:pt x="2521" y="1292"/>
                      <a:pt x="2175" y="851"/>
                      <a:pt x="1702" y="662"/>
                    </a:cubicBezTo>
                    <a:lnTo>
                      <a:pt x="1702" y="378"/>
                    </a:lnTo>
                    <a:cubicBezTo>
                      <a:pt x="1702" y="189"/>
                      <a:pt x="1513" y="0"/>
                      <a:pt x="126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" name="Google Shape;1891;p36"/>
          <p:cNvSpPr txBox="1">
            <a:spLocks/>
          </p:cNvSpPr>
          <p:nvPr/>
        </p:nvSpPr>
        <p:spPr>
          <a:xfrm>
            <a:off x="1284726" y="3401765"/>
            <a:ext cx="1234511" cy="489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Personal identification          </a:t>
            </a:r>
          </a:p>
        </p:txBody>
      </p:sp>
      <p:sp>
        <p:nvSpPr>
          <p:cNvPr id="41" name="Google Shape;1891;p36"/>
          <p:cNvSpPr txBox="1">
            <a:spLocks/>
          </p:cNvSpPr>
          <p:nvPr/>
        </p:nvSpPr>
        <p:spPr>
          <a:xfrm>
            <a:off x="4041671" y="3257227"/>
            <a:ext cx="844377" cy="393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Banking</a:t>
            </a:r>
          </a:p>
        </p:txBody>
      </p:sp>
      <p:sp>
        <p:nvSpPr>
          <p:cNvPr id="42" name="Google Shape;1891;p36"/>
          <p:cNvSpPr txBox="1">
            <a:spLocks/>
          </p:cNvSpPr>
          <p:nvPr/>
        </p:nvSpPr>
        <p:spPr>
          <a:xfrm>
            <a:off x="2308650" y="3187511"/>
            <a:ext cx="906603" cy="393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Invoicing</a:t>
            </a:r>
          </a:p>
        </p:txBody>
      </p:sp>
      <p:sp>
        <p:nvSpPr>
          <p:cNvPr id="43" name="Google Shape;1891;p36"/>
          <p:cNvSpPr txBox="1">
            <a:spLocks/>
          </p:cNvSpPr>
          <p:nvPr/>
        </p:nvSpPr>
        <p:spPr>
          <a:xfrm>
            <a:off x="3124444" y="3273578"/>
            <a:ext cx="837434" cy="506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Trade Finance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206987" y="2970340"/>
            <a:ext cx="45719" cy="231397"/>
            <a:chOff x="1206987" y="2970340"/>
            <a:chExt cx="45719" cy="231397"/>
          </a:xfrm>
        </p:grpSpPr>
        <p:cxnSp>
          <p:nvCxnSpPr>
            <p:cNvPr id="44" name="Straight Connector 43"/>
            <p:cNvCxnSpPr>
              <a:stCxn id="10" idx="1"/>
            </p:cNvCxnSpPr>
            <p:nvPr/>
          </p:nvCxnSpPr>
          <p:spPr>
            <a:xfrm>
              <a:off x="1228108" y="2970340"/>
              <a:ext cx="0" cy="223096"/>
            </a:xfrm>
            <a:prstGeom prst="line">
              <a:avLst/>
            </a:prstGeom>
            <a:ln w="9525"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Flowchart: Connector 48"/>
            <p:cNvSpPr/>
            <p:nvPr/>
          </p:nvSpPr>
          <p:spPr>
            <a:xfrm>
              <a:off x="1206987" y="3156018"/>
              <a:ext cx="45719" cy="45719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942317" y="2974256"/>
            <a:ext cx="45719" cy="502919"/>
            <a:chOff x="1942317" y="2974256"/>
            <a:chExt cx="45719" cy="502919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1963354" y="2974256"/>
              <a:ext cx="0" cy="457200"/>
            </a:xfrm>
            <a:prstGeom prst="line">
              <a:avLst/>
            </a:prstGeom>
            <a:ln w="9525"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lowchart: Connector 49"/>
            <p:cNvSpPr/>
            <p:nvPr/>
          </p:nvSpPr>
          <p:spPr>
            <a:xfrm>
              <a:off x="1942317" y="3431456"/>
              <a:ext cx="45719" cy="45719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2744500" y="2961342"/>
            <a:ext cx="45719" cy="286114"/>
            <a:chOff x="2744500" y="2961342"/>
            <a:chExt cx="45719" cy="286114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2761951" y="2961342"/>
              <a:ext cx="0" cy="274320"/>
            </a:xfrm>
            <a:prstGeom prst="line">
              <a:avLst/>
            </a:prstGeom>
            <a:ln w="9525"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Flowchart: Connector 50"/>
            <p:cNvSpPr/>
            <p:nvPr/>
          </p:nvSpPr>
          <p:spPr>
            <a:xfrm>
              <a:off x="2744500" y="3201737"/>
              <a:ext cx="45719" cy="45719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3535867" y="2979738"/>
            <a:ext cx="45719" cy="398811"/>
            <a:chOff x="3535867" y="2979738"/>
            <a:chExt cx="45719" cy="398811"/>
          </a:xfrm>
        </p:grpSpPr>
        <p:cxnSp>
          <p:nvCxnSpPr>
            <p:cNvPr id="47" name="Straight Connector 46"/>
            <p:cNvCxnSpPr/>
            <p:nvPr/>
          </p:nvCxnSpPr>
          <p:spPr>
            <a:xfrm>
              <a:off x="3558580" y="2979738"/>
              <a:ext cx="0" cy="384048"/>
            </a:xfrm>
            <a:prstGeom prst="line">
              <a:avLst/>
            </a:prstGeom>
            <a:ln w="9525"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Flowchart: Connector 51"/>
            <p:cNvSpPr/>
            <p:nvPr/>
          </p:nvSpPr>
          <p:spPr>
            <a:xfrm>
              <a:off x="3535867" y="3332830"/>
              <a:ext cx="45719" cy="45719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73075" y="2986856"/>
            <a:ext cx="45719" cy="260600"/>
            <a:chOff x="4373075" y="2986856"/>
            <a:chExt cx="45719" cy="260600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4392119" y="2986856"/>
              <a:ext cx="0" cy="246888"/>
            </a:xfrm>
            <a:prstGeom prst="line">
              <a:avLst/>
            </a:prstGeom>
            <a:ln w="9525"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Flowchart: Connector 52"/>
            <p:cNvSpPr/>
            <p:nvPr/>
          </p:nvSpPr>
          <p:spPr>
            <a:xfrm>
              <a:off x="4373075" y="3201737"/>
              <a:ext cx="45719" cy="45719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6347168" y="526336"/>
            <a:ext cx="1352994" cy="1528977"/>
            <a:chOff x="6347168" y="526336"/>
            <a:chExt cx="1352994" cy="1528977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12966">
              <a:off x="6347168" y="702319"/>
              <a:ext cx="1352994" cy="1352994"/>
            </a:xfrm>
            <a:prstGeom prst="rect">
              <a:avLst/>
            </a:prstGeom>
          </p:spPr>
        </p:pic>
        <p:sp>
          <p:nvSpPr>
            <p:cNvPr id="58" name="Google Shape;1891;p36"/>
            <p:cNvSpPr txBox="1">
              <a:spLocks/>
            </p:cNvSpPr>
            <p:nvPr/>
          </p:nvSpPr>
          <p:spPr>
            <a:xfrm rot="20899311">
              <a:off x="6493012" y="526336"/>
              <a:ext cx="864065" cy="213586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9pPr>
            </a:lstStyle>
            <a:p>
              <a:r>
                <a:rPr lang="en-US" sz="600" b="1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Brand authentication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7842278" y="945875"/>
            <a:ext cx="1180909" cy="1168073"/>
            <a:chOff x="7842278" y="945875"/>
            <a:chExt cx="1180909" cy="116807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75" t="12674" r="11887" b="13748"/>
            <a:stretch/>
          </p:blipFill>
          <p:spPr>
            <a:xfrm rot="773162">
              <a:off x="8065332" y="945875"/>
              <a:ext cx="957855" cy="972704"/>
            </a:xfrm>
            <a:prstGeom prst="rect">
              <a:avLst/>
            </a:prstGeom>
          </p:spPr>
        </p:pic>
        <p:sp>
          <p:nvSpPr>
            <p:cNvPr id="59" name="Google Shape;1891;p36"/>
            <p:cNvSpPr txBox="1">
              <a:spLocks/>
            </p:cNvSpPr>
            <p:nvPr/>
          </p:nvSpPr>
          <p:spPr>
            <a:xfrm rot="823666">
              <a:off x="7842278" y="1900362"/>
              <a:ext cx="1049125" cy="213586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9pPr>
            </a:lstStyle>
            <a:p>
              <a:r>
                <a:rPr lang="en-US" sz="600" b="1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Corporate Documentation</a:t>
              </a: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4930487" y="2118850"/>
            <a:ext cx="1371600" cy="697327"/>
            <a:chOff x="4930487" y="2118850"/>
            <a:chExt cx="1371600" cy="697327"/>
          </a:xfrm>
        </p:grpSpPr>
        <p:sp>
          <p:nvSpPr>
            <p:cNvPr id="57" name="Google Shape;1891;p36"/>
            <p:cNvSpPr txBox="1">
              <a:spLocks/>
            </p:cNvSpPr>
            <p:nvPr/>
          </p:nvSpPr>
          <p:spPr>
            <a:xfrm>
              <a:off x="5007212" y="2118850"/>
              <a:ext cx="1149413" cy="6973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1200" b="1" dirty="0">
                  <a:solidFill>
                    <a:srgbClr val="FF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Changes Extend</a:t>
              </a:r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 flipV="1">
              <a:off x="4930487" y="2487336"/>
              <a:ext cx="1371600" cy="0"/>
            </a:xfrm>
            <a:prstGeom prst="straightConnector1">
              <a:avLst/>
            </a:prstGeom>
            <a:ln w="19050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6874899" y="2297202"/>
            <a:ext cx="1564812" cy="1273219"/>
            <a:chOff x="6874899" y="2297202"/>
            <a:chExt cx="1564812" cy="1273219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31771">
              <a:off x="7075473" y="2500337"/>
              <a:ext cx="1364238" cy="1070084"/>
            </a:xfrm>
            <a:prstGeom prst="rect">
              <a:avLst/>
            </a:prstGeom>
          </p:spPr>
        </p:pic>
        <p:sp>
          <p:nvSpPr>
            <p:cNvPr id="61" name="Google Shape;1891;p36"/>
            <p:cNvSpPr txBox="1">
              <a:spLocks/>
            </p:cNvSpPr>
            <p:nvPr/>
          </p:nvSpPr>
          <p:spPr>
            <a:xfrm rot="19688136">
              <a:off x="6874899" y="2297202"/>
              <a:ext cx="646417" cy="213586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9pPr>
            </a:lstStyle>
            <a:p>
              <a:r>
                <a:rPr lang="en-US" sz="600" b="1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Ticketing</a:t>
              </a: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6769458" y="3766799"/>
            <a:ext cx="1783439" cy="1145334"/>
            <a:chOff x="6769458" y="3766799"/>
            <a:chExt cx="1783439" cy="1145334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33" t="10381" r="12887" b="14093"/>
            <a:stretch/>
          </p:blipFill>
          <p:spPr>
            <a:xfrm>
              <a:off x="7054015" y="3766799"/>
              <a:ext cx="1498882" cy="1021530"/>
            </a:xfrm>
            <a:prstGeom prst="rect">
              <a:avLst/>
            </a:prstGeom>
          </p:spPr>
        </p:pic>
        <p:sp>
          <p:nvSpPr>
            <p:cNvPr id="62" name="Google Shape;1891;p36"/>
            <p:cNvSpPr txBox="1">
              <a:spLocks/>
            </p:cNvSpPr>
            <p:nvPr/>
          </p:nvSpPr>
          <p:spPr>
            <a:xfrm>
              <a:off x="6769458" y="4698547"/>
              <a:ext cx="771623" cy="213586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9pPr>
            </a:lstStyle>
            <a:p>
              <a:r>
                <a:rPr lang="en-US" sz="600" b="1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Laboratory Certification</a:t>
              </a:r>
            </a:p>
          </p:txBody>
        </p:sp>
      </p:grpSp>
      <p:grpSp>
        <p:nvGrpSpPr>
          <p:cNvPr id="64" name="Google Shape;2106;p37"/>
          <p:cNvGrpSpPr/>
          <p:nvPr/>
        </p:nvGrpSpPr>
        <p:grpSpPr>
          <a:xfrm>
            <a:off x="382780" y="104323"/>
            <a:ext cx="635100" cy="734640"/>
            <a:chOff x="731647" y="573573"/>
            <a:chExt cx="635100" cy="734640"/>
          </a:xfrm>
        </p:grpSpPr>
        <p:grpSp>
          <p:nvGrpSpPr>
            <p:cNvPr id="65" name="Google Shape;2107;p37"/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70" name="Google Shape;2108;p37"/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2109;p37"/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" name="Google Shape;2110;p37"/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67" name="Google Shape;2111;p3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68" name="Google Shape;2112;p3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69" name="Google Shape;2113;p3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</p:grpSp>
      </p:grpSp>
      <p:sp>
        <p:nvSpPr>
          <p:cNvPr id="72" name="Google Shape;2147;p37"/>
          <p:cNvSpPr txBox="1">
            <a:spLocks noGrp="1"/>
          </p:cNvSpPr>
          <p:nvPr>
            <p:ph type="title" idx="4294967295"/>
          </p:nvPr>
        </p:nvSpPr>
        <p:spPr>
          <a:xfrm>
            <a:off x="464949" y="253126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01</a:t>
            </a:r>
            <a:endParaRPr sz="1400" b="1" dirty="0">
              <a:solidFill>
                <a:schemeClr val="accent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129472" y="958119"/>
            <a:ext cx="3136254" cy="1015221"/>
            <a:chOff x="1129472" y="958119"/>
            <a:chExt cx="3136254" cy="1015221"/>
          </a:xfrm>
        </p:grpSpPr>
        <p:sp>
          <p:nvSpPr>
            <p:cNvPr id="8" name="Google Shape;724;p37"/>
            <p:cNvSpPr/>
            <p:nvPr/>
          </p:nvSpPr>
          <p:spPr>
            <a:xfrm>
              <a:off x="1129472" y="958119"/>
              <a:ext cx="3136254" cy="1015221"/>
            </a:xfrm>
            <a:custGeom>
              <a:avLst/>
              <a:gdLst/>
              <a:ahLst/>
              <a:cxnLst/>
              <a:rect l="l" t="t" r="r" b="b"/>
              <a:pathLst>
                <a:path w="61521" h="29578" extrusionOk="0">
                  <a:moveTo>
                    <a:pt x="60796" y="0"/>
                  </a:moveTo>
                  <a:cubicBezTo>
                    <a:pt x="60741" y="0"/>
                    <a:pt x="60686" y="7"/>
                    <a:pt x="60630" y="21"/>
                  </a:cubicBezTo>
                  <a:lnTo>
                    <a:pt x="53757" y="1729"/>
                  </a:lnTo>
                  <a:cubicBezTo>
                    <a:pt x="53242" y="1857"/>
                    <a:pt x="53066" y="2499"/>
                    <a:pt x="53446" y="2870"/>
                  </a:cubicBezTo>
                  <a:lnTo>
                    <a:pt x="54499" y="3905"/>
                  </a:lnTo>
                  <a:cubicBezTo>
                    <a:pt x="54415" y="3989"/>
                    <a:pt x="54330" y="4074"/>
                    <a:pt x="54241" y="4163"/>
                  </a:cubicBezTo>
                  <a:cubicBezTo>
                    <a:pt x="54088" y="4315"/>
                    <a:pt x="53928" y="4476"/>
                    <a:pt x="53760" y="4644"/>
                  </a:cubicBezTo>
                  <a:cubicBezTo>
                    <a:pt x="53586" y="4806"/>
                    <a:pt x="53404" y="4975"/>
                    <a:pt x="53214" y="5152"/>
                  </a:cubicBezTo>
                  <a:cubicBezTo>
                    <a:pt x="52834" y="5506"/>
                    <a:pt x="52424" y="5889"/>
                    <a:pt x="51985" y="6298"/>
                  </a:cubicBezTo>
                  <a:cubicBezTo>
                    <a:pt x="51764" y="6502"/>
                    <a:pt x="51541" y="6718"/>
                    <a:pt x="51302" y="6929"/>
                  </a:cubicBezTo>
                  <a:cubicBezTo>
                    <a:pt x="51061" y="7138"/>
                    <a:pt x="50813" y="7353"/>
                    <a:pt x="50559" y="7574"/>
                  </a:cubicBezTo>
                  <a:cubicBezTo>
                    <a:pt x="50050" y="8016"/>
                    <a:pt x="49514" y="8481"/>
                    <a:pt x="48955" y="8966"/>
                  </a:cubicBezTo>
                  <a:cubicBezTo>
                    <a:pt x="47802" y="9890"/>
                    <a:pt x="46572" y="10925"/>
                    <a:pt x="45201" y="11928"/>
                  </a:cubicBezTo>
                  <a:cubicBezTo>
                    <a:pt x="44861" y="12184"/>
                    <a:pt x="44518" y="12443"/>
                    <a:pt x="44170" y="12706"/>
                  </a:cubicBezTo>
                  <a:cubicBezTo>
                    <a:pt x="43813" y="12958"/>
                    <a:pt x="43452" y="13212"/>
                    <a:pt x="43087" y="13470"/>
                  </a:cubicBezTo>
                  <a:cubicBezTo>
                    <a:pt x="42357" y="13982"/>
                    <a:pt x="41615" y="14517"/>
                    <a:pt x="40831" y="15016"/>
                  </a:cubicBezTo>
                  <a:cubicBezTo>
                    <a:pt x="40052" y="15521"/>
                    <a:pt x="39271" y="16056"/>
                    <a:pt x="38447" y="16544"/>
                  </a:cubicBezTo>
                  <a:cubicBezTo>
                    <a:pt x="37628" y="17041"/>
                    <a:pt x="36808" y="17560"/>
                    <a:pt x="35952" y="18033"/>
                  </a:cubicBezTo>
                  <a:cubicBezTo>
                    <a:pt x="35527" y="18276"/>
                    <a:pt x="35100" y="18519"/>
                    <a:pt x="34671" y="18763"/>
                  </a:cubicBezTo>
                  <a:cubicBezTo>
                    <a:pt x="34245" y="19009"/>
                    <a:pt x="33802" y="19230"/>
                    <a:pt x="33366" y="19466"/>
                  </a:cubicBezTo>
                  <a:cubicBezTo>
                    <a:pt x="32928" y="19699"/>
                    <a:pt x="32489" y="19932"/>
                    <a:pt x="32050" y="20165"/>
                  </a:cubicBezTo>
                  <a:lnTo>
                    <a:pt x="30711" y="20827"/>
                  </a:lnTo>
                  <a:cubicBezTo>
                    <a:pt x="28927" y="21720"/>
                    <a:pt x="27100" y="22523"/>
                    <a:pt x="25287" y="23289"/>
                  </a:cubicBezTo>
                  <a:cubicBezTo>
                    <a:pt x="24833" y="23479"/>
                    <a:pt x="24376" y="23653"/>
                    <a:pt x="23923" y="23835"/>
                  </a:cubicBezTo>
                  <a:cubicBezTo>
                    <a:pt x="23468" y="24012"/>
                    <a:pt x="23020" y="24202"/>
                    <a:pt x="22566" y="24364"/>
                  </a:cubicBezTo>
                  <a:cubicBezTo>
                    <a:pt x="21659" y="24694"/>
                    <a:pt x="20766" y="25036"/>
                    <a:pt x="19874" y="25328"/>
                  </a:cubicBezTo>
                  <a:cubicBezTo>
                    <a:pt x="18101" y="25950"/>
                    <a:pt x="16355" y="26462"/>
                    <a:pt x="14696" y="26936"/>
                  </a:cubicBezTo>
                  <a:cubicBezTo>
                    <a:pt x="13030" y="27385"/>
                    <a:pt x="11445" y="27788"/>
                    <a:pt x="9969" y="28101"/>
                  </a:cubicBezTo>
                  <a:cubicBezTo>
                    <a:pt x="8493" y="28422"/>
                    <a:pt x="7132" y="28680"/>
                    <a:pt x="5920" y="28875"/>
                  </a:cubicBezTo>
                  <a:cubicBezTo>
                    <a:pt x="4707" y="29077"/>
                    <a:pt x="3644" y="29217"/>
                    <a:pt x="2767" y="29319"/>
                  </a:cubicBezTo>
                  <a:cubicBezTo>
                    <a:pt x="1013" y="29523"/>
                    <a:pt x="1" y="29557"/>
                    <a:pt x="1" y="29557"/>
                  </a:cubicBezTo>
                  <a:cubicBezTo>
                    <a:pt x="1" y="29557"/>
                    <a:pt x="252" y="29570"/>
                    <a:pt x="727" y="29576"/>
                  </a:cubicBezTo>
                  <a:cubicBezTo>
                    <a:pt x="868" y="29576"/>
                    <a:pt x="1029" y="29577"/>
                    <a:pt x="1209" y="29577"/>
                  </a:cubicBezTo>
                  <a:cubicBezTo>
                    <a:pt x="1633" y="29577"/>
                    <a:pt x="2161" y="29573"/>
                    <a:pt x="2784" y="29551"/>
                  </a:cubicBezTo>
                  <a:cubicBezTo>
                    <a:pt x="3670" y="29521"/>
                    <a:pt x="4747" y="29472"/>
                    <a:pt x="5979" y="29371"/>
                  </a:cubicBezTo>
                  <a:cubicBezTo>
                    <a:pt x="7212" y="29278"/>
                    <a:pt x="8602" y="29133"/>
                    <a:pt x="10113" y="28935"/>
                  </a:cubicBezTo>
                  <a:cubicBezTo>
                    <a:pt x="11626" y="28745"/>
                    <a:pt x="13256" y="28473"/>
                    <a:pt x="14979" y="28160"/>
                  </a:cubicBezTo>
                  <a:cubicBezTo>
                    <a:pt x="16695" y="27822"/>
                    <a:pt x="18507" y="27450"/>
                    <a:pt x="20360" y="26971"/>
                  </a:cubicBezTo>
                  <a:cubicBezTo>
                    <a:pt x="21291" y="26750"/>
                    <a:pt x="22226" y="26480"/>
                    <a:pt x="23178" y="26220"/>
                  </a:cubicBezTo>
                  <a:cubicBezTo>
                    <a:pt x="23655" y="26094"/>
                    <a:pt x="24125" y="25938"/>
                    <a:pt x="24604" y="25797"/>
                  </a:cubicBezTo>
                  <a:cubicBezTo>
                    <a:pt x="25081" y="25651"/>
                    <a:pt x="25563" y="25512"/>
                    <a:pt x="26042" y="25357"/>
                  </a:cubicBezTo>
                  <a:cubicBezTo>
                    <a:pt x="27956" y="24731"/>
                    <a:pt x="29896" y="24065"/>
                    <a:pt x="31801" y="23305"/>
                  </a:cubicBezTo>
                  <a:lnTo>
                    <a:pt x="33234" y="22739"/>
                  </a:lnTo>
                  <a:cubicBezTo>
                    <a:pt x="33704" y="22537"/>
                    <a:pt x="34176" y="22336"/>
                    <a:pt x="34646" y="22135"/>
                  </a:cubicBezTo>
                  <a:cubicBezTo>
                    <a:pt x="35114" y="21929"/>
                    <a:pt x="35590" y="21740"/>
                    <a:pt x="36051" y="21523"/>
                  </a:cubicBezTo>
                  <a:cubicBezTo>
                    <a:pt x="36513" y="21309"/>
                    <a:pt x="36975" y="21096"/>
                    <a:pt x="37434" y="20883"/>
                  </a:cubicBezTo>
                  <a:cubicBezTo>
                    <a:pt x="38359" y="20468"/>
                    <a:pt x="39250" y="20004"/>
                    <a:pt x="40139" y="19561"/>
                  </a:cubicBezTo>
                  <a:cubicBezTo>
                    <a:pt x="41035" y="19126"/>
                    <a:pt x="41889" y="18642"/>
                    <a:pt x="42741" y="18185"/>
                  </a:cubicBezTo>
                  <a:cubicBezTo>
                    <a:pt x="43599" y="17735"/>
                    <a:pt x="44414" y="17245"/>
                    <a:pt x="45218" y="16776"/>
                  </a:cubicBezTo>
                  <a:cubicBezTo>
                    <a:pt x="45621" y="16539"/>
                    <a:pt x="46019" y="16306"/>
                    <a:pt x="46411" y="16075"/>
                  </a:cubicBezTo>
                  <a:cubicBezTo>
                    <a:pt x="46797" y="15832"/>
                    <a:pt x="47178" y="15593"/>
                    <a:pt x="47553" y="15355"/>
                  </a:cubicBezTo>
                  <a:cubicBezTo>
                    <a:pt x="49071" y="14428"/>
                    <a:pt x="50444" y="13458"/>
                    <a:pt x="51734" y="12590"/>
                  </a:cubicBezTo>
                  <a:cubicBezTo>
                    <a:pt x="52362" y="12131"/>
                    <a:pt x="52963" y="11692"/>
                    <a:pt x="53536" y="11274"/>
                  </a:cubicBezTo>
                  <a:cubicBezTo>
                    <a:pt x="53821" y="11065"/>
                    <a:pt x="54101" y="10861"/>
                    <a:pt x="54372" y="10663"/>
                  </a:cubicBezTo>
                  <a:cubicBezTo>
                    <a:pt x="54641" y="10462"/>
                    <a:pt x="54894" y="10256"/>
                    <a:pt x="55143" y="10061"/>
                  </a:cubicBezTo>
                  <a:cubicBezTo>
                    <a:pt x="55641" y="9671"/>
                    <a:pt x="56105" y="9304"/>
                    <a:pt x="56536" y="8966"/>
                  </a:cubicBezTo>
                  <a:cubicBezTo>
                    <a:pt x="56751" y="8797"/>
                    <a:pt x="56957" y="8634"/>
                    <a:pt x="57155" y="8479"/>
                  </a:cubicBezTo>
                  <a:cubicBezTo>
                    <a:pt x="57346" y="8317"/>
                    <a:pt x="57529" y="8162"/>
                    <a:pt x="57703" y="8016"/>
                  </a:cubicBezTo>
                  <a:cubicBezTo>
                    <a:pt x="57891" y="7858"/>
                    <a:pt x="58066" y="7709"/>
                    <a:pt x="58230" y="7570"/>
                  </a:cubicBezTo>
                  <a:lnTo>
                    <a:pt x="59336" y="8657"/>
                  </a:lnTo>
                  <a:cubicBezTo>
                    <a:pt x="59473" y="8791"/>
                    <a:pt x="59642" y="8851"/>
                    <a:pt x="59808" y="8851"/>
                  </a:cubicBezTo>
                  <a:cubicBezTo>
                    <a:pt x="60128" y="8851"/>
                    <a:pt x="60437" y="8626"/>
                    <a:pt x="60484" y="8261"/>
                  </a:cubicBezTo>
                  <a:lnTo>
                    <a:pt x="61466" y="767"/>
                  </a:lnTo>
                  <a:cubicBezTo>
                    <a:pt x="61520" y="350"/>
                    <a:pt x="61191" y="0"/>
                    <a:pt x="60796" y="0"/>
                  </a:cubicBez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891;p36"/>
            <p:cNvSpPr txBox="1">
              <a:spLocks/>
            </p:cNvSpPr>
            <p:nvPr/>
          </p:nvSpPr>
          <p:spPr>
            <a:xfrm rot="20506257">
              <a:off x="1798407" y="1191757"/>
              <a:ext cx="1708042" cy="3901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9pPr>
            </a:lstStyle>
            <a:p>
              <a:r>
                <a:rPr lang="en-US" sz="1000" dirty="0">
                  <a:solidFill>
                    <a:schemeClr val="accent3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The secure documentation industry          </a:t>
              </a:r>
            </a:p>
          </p:txBody>
        </p:sp>
      </p:grpSp>
      <p:sp>
        <p:nvSpPr>
          <p:cNvPr id="75" name="Google Shape;1891;p36"/>
          <p:cNvSpPr txBox="1">
            <a:spLocks/>
          </p:cNvSpPr>
          <p:nvPr/>
        </p:nvSpPr>
        <p:spPr>
          <a:xfrm>
            <a:off x="1511767" y="4326651"/>
            <a:ext cx="3724286" cy="607807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Continue to drive innovation and transformation in the industry </a:t>
            </a:r>
          </a:p>
        </p:txBody>
      </p:sp>
      <p:grpSp>
        <p:nvGrpSpPr>
          <p:cNvPr id="85" name="Group 84"/>
          <p:cNvGrpSpPr/>
          <p:nvPr/>
        </p:nvGrpSpPr>
        <p:grpSpPr>
          <a:xfrm>
            <a:off x="5142639" y="4214806"/>
            <a:ext cx="1149413" cy="697327"/>
            <a:chOff x="5142639" y="4214806"/>
            <a:chExt cx="1149413" cy="697327"/>
          </a:xfrm>
        </p:grpSpPr>
        <p:sp>
          <p:nvSpPr>
            <p:cNvPr id="77" name="Google Shape;1891;p36"/>
            <p:cNvSpPr txBox="1">
              <a:spLocks/>
            </p:cNvSpPr>
            <p:nvPr/>
          </p:nvSpPr>
          <p:spPr>
            <a:xfrm>
              <a:off x="5142639" y="4214806"/>
              <a:ext cx="1149413" cy="6973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dk2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1200" b="1" dirty="0">
                  <a:solidFill>
                    <a:srgbClr val="00B05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Widely accepted </a:t>
              </a:r>
            </a:p>
          </p:txBody>
        </p:sp>
        <p:cxnSp>
          <p:nvCxnSpPr>
            <p:cNvPr id="78" name="Straight Arrow Connector 77"/>
            <p:cNvCxnSpPr/>
            <p:nvPr/>
          </p:nvCxnSpPr>
          <p:spPr>
            <a:xfrm flipH="1">
              <a:off x="5236053" y="4590436"/>
              <a:ext cx="929714" cy="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393260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0" grpId="0"/>
      <p:bldP spid="41" grpId="0"/>
      <p:bldP spid="42" grpId="0"/>
      <p:bldP spid="43" grpId="0"/>
      <p:bldP spid="7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3" name="Google Shape;2183;p40"/>
          <p:cNvGrpSpPr/>
          <p:nvPr/>
        </p:nvGrpSpPr>
        <p:grpSpPr>
          <a:xfrm>
            <a:off x="1206069" y="3224337"/>
            <a:ext cx="175013" cy="27000"/>
            <a:chOff x="5662375" y="212375"/>
            <a:chExt cx="175013" cy="27000"/>
          </a:xfrm>
        </p:grpSpPr>
        <p:sp>
          <p:nvSpPr>
            <p:cNvPr id="2184" name="Google Shape;2184;p4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185" name="Google Shape;2185;p4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186" name="Google Shape;2186;p4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595959"/>
                </a:solidFill>
              </a:endParaRPr>
            </a:p>
          </p:txBody>
        </p:sp>
      </p:grpSp>
      <p:grpSp>
        <p:nvGrpSpPr>
          <p:cNvPr id="2187" name="Google Shape;2187;p40"/>
          <p:cNvGrpSpPr/>
          <p:nvPr/>
        </p:nvGrpSpPr>
        <p:grpSpPr>
          <a:xfrm>
            <a:off x="3935543" y="3925272"/>
            <a:ext cx="175013" cy="27000"/>
            <a:chOff x="5662375" y="212375"/>
            <a:chExt cx="175013" cy="27000"/>
          </a:xfrm>
        </p:grpSpPr>
        <p:sp>
          <p:nvSpPr>
            <p:cNvPr id="2188" name="Google Shape;2188;p4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189" name="Google Shape;2189;p4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190" name="Google Shape;2190;p4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595959"/>
                </a:solidFill>
              </a:endParaRPr>
            </a:p>
          </p:txBody>
        </p:sp>
      </p:grpSp>
      <p:grpSp>
        <p:nvGrpSpPr>
          <p:cNvPr id="2191" name="Google Shape;2191;p40"/>
          <p:cNvGrpSpPr/>
          <p:nvPr/>
        </p:nvGrpSpPr>
        <p:grpSpPr>
          <a:xfrm>
            <a:off x="7505269" y="3887000"/>
            <a:ext cx="175013" cy="27000"/>
            <a:chOff x="5662375" y="212375"/>
            <a:chExt cx="175013" cy="27000"/>
          </a:xfrm>
        </p:grpSpPr>
        <p:sp>
          <p:nvSpPr>
            <p:cNvPr id="2192" name="Google Shape;2192;p4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193" name="Google Shape;2193;p4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194" name="Google Shape;2194;p4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595959"/>
                </a:solidFill>
              </a:endParaRPr>
            </a:p>
          </p:txBody>
        </p:sp>
      </p:grpSp>
      <p:sp>
        <p:nvSpPr>
          <p:cNvPr id="2196" name="Google Shape;2196;p40"/>
          <p:cNvSpPr txBox="1">
            <a:spLocks noGrp="1"/>
          </p:cNvSpPr>
          <p:nvPr>
            <p:ph type="subTitle" idx="1"/>
          </p:nvPr>
        </p:nvSpPr>
        <p:spPr>
          <a:xfrm>
            <a:off x="2976675" y="2407200"/>
            <a:ext cx="2301879" cy="3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latin typeface="Verdana" panose="020B0604030504040204" pitchFamily="34" charset="0"/>
                <a:ea typeface="Verdana" panose="020B0604030504040204" pitchFamily="34" charset="0"/>
              </a:rPr>
              <a:t>Confidence</a:t>
            </a:r>
            <a:r>
              <a:rPr lang="en" b="1"/>
              <a:t> </a:t>
            </a:r>
            <a:endParaRPr b="1" dirty="0"/>
          </a:p>
        </p:txBody>
      </p:sp>
      <p:sp>
        <p:nvSpPr>
          <p:cNvPr id="2197" name="Google Shape;2197;p40"/>
          <p:cNvSpPr txBox="1">
            <a:spLocks noGrp="1"/>
          </p:cNvSpPr>
          <p:nvPr>
            <p:ph type="subTitle" idx="2"/>
          </p:nvPr>
        </p:nvSpPr>
        <p:spPr>
          <a:xfrm>
            <a:off x="507355" y="2453097"/>
            <a:ext cx="1931494" cy="3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>
                <a:latin typeface="Verdana" panose="020B0604030504040204" pitchFamily="34" charset="0"/>
                <a:ea typeface="Verdana" panose="020B0604030504040204" pitchFamily="34" charset="0"/>
              </a:rPr>
              <a:t>Loss information</a:t>
            </a:r>
            <a:endParaRPr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198" name="Google Shape;2198;p40"/>
          <p:cNvSpPr txBox="1">
            <a:spLocks noGrp="1"/>
          </p:cNvSpPr>
          <p:nvPr>
            <p:ph type="subTitle" idx="3"/>
          </p:nvPr>
        </p:nvSpPr>
        <p:spPr>
          <a:xfrm>
            <a:off x="6256800" y="2436000"/>
            <a:ext cx="2441170" cy="3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Facilitate Compliance</a:t>
            </a:r>
            <a:endParaRPr sz="1400" b="1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199" name="Google Shape;2199;p40"/>
          <p:cNvSpPr txBox="1">
            <a:spLocks noGrp="1"/>
          </p:cNvSpPr>
          <p:nvPr>
            <p:ph type="subTitle" idx="4"/>
          </p:nvPr>
        </p:nvSpPr>
        <p:spPr>
          <a:xfrm>
            <a:off x="3212127" y="2784435"/>
            <a:ext cx="2039426" cy="6445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Verdana" panose="020B0604030504040204" pitchFamily="34" charset="0"/>
                <a:ea typeface="Verdana" panose="020B0604030504040204" pitchFamily="34" charset="0"/>
                <a:sym typeface="Barlow Semi Condensed"/>
              </a:rPr>
              <a:t>Document is from the orginating organization</a:t>
            </a:r>
            <a:endParaRPr sz="1200" dirty="0">
              <a:latin typeface="Verdana" panose="020B0604030504040204" pitchFamily="34" charset="0"/>
              <a:ea typeface="Verdana" panose="020B0604030504040204" pitchFamily="34" charset="0"/>
              <a:sym typeface="Barlow Semi Condensed"/>
            </a:endParaRPr>
          </a:p>
        </p:txBody>
      </p:sp>
      <p:sp>
        <p:nvSpPr>
          <p:cNvPr id="2200" name="Google Shape;2200;p40"/>
          <p:cNvSpPr txBox="1">
            <a:spLocks noGrp="1"/>
          </p:cNvSpPr>
          <p:nvPr>
            <p:ph type="subTitle" idx="5"/>
          </p:nvPr>
        </p:nvSpPr>
        <p:spPr>
          <a:xfrm>
            <a:off x="612769" y="2802383"/>
            <a:ext cx="1446869" cy="33671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Data tampering</a:t>
            </a:r>
            <a:endParaRPr sz="1200" dirty="0">
              <a:latin typeface="Verdana" panose="020B0604030504040204" pitchFamily="34" charset="0"/>
              <a:ea typeface="Verdana" panose="020B0604030504040204" pitchFamily="34" charset="0"/>
              <a:sym typeface="Barlow Semi Condensed"/>
            </a:endParaRPr>
          </a:p>
        </p:txBody>
      </p:sp>
      <p:sp>
        <p:nvSpPr>
          <p:cNvPr id="2201" name="Google Shape;2201;p40"/>
          <p:cNvSpPr txBox="1">
            <a:spLocks noGrp="1"/>
          </p:cNvSpPr>
          <p:nvPr>
            <p:ph type="subTitle" idx="6"/>
          </p:nvPr>
        </p:nvSpPr>
        <p:spPr>
          <a:xfrm>
            <a:off x="6525289" y="2802277"/>
            <a:ext cx="1764900" cy="4131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Verdana" panose="020B0604030504040204" pitchFamily="34" charset="0"/>
                <a:ea typeface="Verdana" panose="020B0604030504040204" pitchFamily="34" charset="0"/>
                <a:sym typeface="Barlow Semi Condensed"/>
              </a:rPr>
              <a:t>Legal requirement</a:t>
            </a:r>
            <a:endParaRPr sz="1200">
              <a:latin typeface="Verdana" panose="020B0604030504040204" pitchFamily="34" charset="0"/>
              <a:ea typeface="Verdana" panose="020B0604030504040204" pitchFamily="34" charset="0"/>
              <a:sym typeface="Barlow Semi Condensed"/>
            </a:endParaRPr>
          </a:p>
        </p:txBody>
      </p:sp>
      <p:grpSp>
        <p:nvGrpSpPr>
          <p:cNvPr id="2206" name="Google Shape;2206;p40"/>
          <p:cNvGrpSpPr/>
          <p:nvPr/>
        </p:nvGrpSpPr>
        <p:grpSpPr>
          <a:xfrm>
            <a:off x="1183140" y="2056154"/>
            <a:ext cx="420796" cy="421770"/>
            <a:chOff x="-3137650" y="2408950"/>
            <a:chExt cx="291450" cy="292125"/>
          </a:xfrm>
          <a:solidFill>
            <a:srgbClr val="FFC000"/>
          </a:solidFill>
        </p:grpSpPr>
        <p:sp>
          <p:nvSpPr>
            <p:cNvPr id="2207" name="Google Shape;2207;p40"/>
            <p:cNvSpPr/>
            <p:nvPr/>
          </p:nvSpPr>
          <p:spPr>
            <a:xfrm>
              <a:off x="-3137650" y="2408950"/>
              <a:ext cx="291450" cy="292125"/>
            </a:xfrm>
            <a:custGeom>
              <a:avLst/>
              <a:gdLst/>
              <a:ahLst/>
              <a:cxnLst/>
              <a:rect l="l" t="t" r="r" b="b"/>
              <a:pathLst>
                <a:path w="11658" h="11685" extrusionOk="0">
                  <a:moveTo>
                    <a:pt x="10618" y="662"/>
                  </a:moveTo>
                  <a:cubicBezTo>
                    <a:pt x="10807" y="662"/>
                    <a:pt x="10964" y="851"/>
                    <a:pt x="10964" y="1040"/>
                  </a:cubicBezTo>
                  <a:lnTo>
                    <a:pt x="10964" y="2741"/>
                  </a:lnTo>
                  <a:lnTo>
                    <a:pt x="662" y="2741"/>
                  </a:lnTo>
                  <a:lnTo>
                    <a:pt x="662" y="1040"/>
                  </a:lnTo>
                  <a:cubicBezTo>
                    <a:pt x="662" y="851"/>
                    <a:pt x="820" y="662"/>
                    <a:pt x="1009" y="662"/>
                  </a:cubicBezTo>
                  <a:close/>
                  <a:moveTo>
                    <a:pt x="10964" y="3403"/>
                  </a:moveTo>
                  <a:lnTo>
                    <a:pt x="10964" y="8601"/>
                  </a:lnTo>
                  <a:cubicBezTo>
                    <a:pt x="10964" y="8790"/>
                    <a:pt x="10838" y="8947"/>
                    <a:pt x="10618" y="8947"/>
                  </a:cubicBezTo>
                  <a:lnTo>
                    <a:pt x="10145" y="8947"/>
                  </a:lnTo>
                  <a:cubicBezTo>
                    <a:pt x="10208" y="8727"/>
                    <a:pt x="10240" y="8443"/>
                    <a:pt x="10240" y="8160"/>
                  </a:cubicBezTo>
                  <a:lnTo>
                    <a:pt x="10240" y="5860"/>
                  </a:lnTo>
                  <a:cubicBezTo>
                    <a:pt x="10240" y="5673"/>
                    <a:pt x="10058" y="5531"/>
                    <a:pt x="9868" y="5531"/>
                  </a:cubicBezTo>
                  <a:cubicBezTo>
                    <a:pt x="9835" y="5531"/>
                    <a:pt x="9801" y="5535"/>
                    <a:pt x="9767" y="5545"/>
                  </a:cubicBezTo>
                  <a:cubicBezTo>
                    <a:pt x="9545" y="5641"/>
                    <a:pt x="9341" y="5691"/>
                    <a:pt x="9142" y="5691"/>
                  </a:cubicBezTo>
                  <a:cubicBezTo>
                    <a:pt x="8693" y="5691"/>
                    <a:pt x="8275" y="5439"/>
                    <a:pt x="7751" y="4915"/>
                  </a:cubicBezTo>
                  <a:cubicBezTo>
                    <a:pt x="7688" y="4868"/>
                    <a:pt x="7601" y="4844"/>
                    <a:pt x="7515" y="4844"/>
                  </a:cubicBezTo>
                  <a:cubicBezTo>
                    <a:pt x="7428" y="4844"/>
                    <a:pt x="7341" y="4868"/>
                    <a:pt x="7278" y="4915"/>
                  </a:cubicBezTo>
                  <a:cubicBezTo>
                    <a:pt x="6753" y="5440"/>
                    <a:pt x="6334" y="5677"/>
                    <a:pt x="5884" y="5677"/>
                  </a:cubicBezTo>
                  <a:cubicBezTo>
                    <a:pt x="5686" y="5677"/>
                    <a:pt x="5483" y="5631"/>
                    <a:pt x="5262" y="5545"/>
                  </a:cubicBezTo>
                  <a:cubicBezTo>
                    <a:pt x="5229" y="5535"/>
                    <a:pt x="5195" y="5531"/>
                    <a:pt x="5161" y="5531"/>
                  </a:cubicBezTo>
                  <a:cubicBezTo>
                    <a:pt x="4971" y="5531"/>
                    <a:pt x="4789" y="5673"/>
                    <a:pt x="4789" y="5860"/>
                  </a:cubicBezTo>
                  <a:lnTo>
                    <a:pt x="4789" y="8160"/>
                  </a:lnTo>
                  <a:cubicBezTo>
                    <a:pt x="4789" y="8443"/>
                    <a:pt x="4821" y="8664"/>
                    <a:pt x="4884" y="8947"/>
                  </a:cubicBezTo>
                  <a:lnTo>
                    <a:pt x="1009" y="8947"/>
                  </a:lnTo>
                  <a:cubicBezTo>
                    <a:pt x="820" y="8947"/>
                    <a:pt x="662" y="8790"/>
                    <a:pt x="662" y="8601"/>
                  </a:cubicBezTo>
                  <a:lnTo>
                    <a:pt x="662" y="3403"/>
                  </a:lnTo>
                  <a:close/>
                  <a:moveTo>
                    <a:pt x="7152" y="5923"/>
                  </a:moveTo>
                  <a:lnTo>
                    <a:pt x="7152" y="10838"/>
                  </a:lnTo>
                  <a:cubicBezTo>
                    <a:pt x="6144" y="10365"/>
                    <a:pt x="5451" y="9357"/>
                    <a:pt x="5451" y="8160"/>
                  </a:cubicBezTo>
                  <a:lnTo>
                    <a:pt x="5451" y="6301"/>
                  </a:lnTo>
                  <a:cubicBezTo>
                    <a:pt x="5604" y="6330"/>
                    <a:pt x="5750" y="6344"/>
                    <a:pt x="5891" y="6344"/>
                  </a:cubicBezTo>
                  <a:cubicBezTo>
                    <a:pt x="6359" y="6344"/>
                    <a:pt x="6765" y="6189"/>
                    <a:pt x="7152" y="5923"/>
                  </a:cubicBezTo>
                  <a:close/>
                  <a:moveTo>
                    <a:pt x="7877" y="5923"/>
                  </a:moveTo>
                  <a:cubicBezTo>
                    <a:pt x="8242" y="6166"/>
                    <a:pt x="8644" y="6353"/>
                    <a:pt x="9128" y="6353"/>
                  </a:cubicBezTo>
                  <a:cubicBezTo>
                    <a:pt x="9271" y="6353"/>
                    <a:pt x="9420" y="6337"/>
                    <a:pt x="9578" y="6301"/>
                  </a:cubicBezTo>
                  <a:lnTo>
                    <a:pt x="9578" y="8160"/>
                  </a:lnTo>
                  <a:cubicBezTo>
                    <a:pt x="9547" y="9357"/>
                    <a:pt x="8885" y="10365"/>
                    <a:pt x="7877" y="10838"/>
                  </a:cubicBezTo>
                  <a:lnTo>
                    <a:pt x="7877" y="5923"/>
                  </a:lnTo>
                  <a:close/>
                  <a:moveTo>
                    <a:pt x="1009" y="0"/>
                  </a:moveTo>
                  <a:cubicBezTo>
                    <a:pt x="473" y="0"/>
                    <a:pt x="1" y="473"/>
                    <a:pt x="1" y="1040"/>
                  </a:cubicBezTo>
                  <a:lnTo>
                    <a:pt x="1" y="8601"/>
                  </a:lnTo>
                  <a:cubicBezTo>
                    <a:pt x="1" y="9136"/>
                    <a:pt x="473" y="9609"/>
                    <a:pt x="1009" y="9609"/>
                  </a:cubicBezTo>
                  <a:lnTo>
                    <a:pt x="5073" y="9609"/>
                  </a:lnTo>
                  <a:cubicBezTo>
                    <a:pt x="5199" y="9893"/>
                    <a:pt x="5357" y="10145"/>
                    <a:pt x="5514" y="10365"/>
                  </a:cubicBezTo>
                  <a:cubicBezTo>
                    <a:pt x="5987" y="10995"/>
                    <a:pt x="6617" y="11436"/>
                    <a:pt x="7404" y="11657"/>
                  </a:cubicBezTo>
                  <a:cubicBezTo>
                    <a:pt x="7446" y="11657"/>
                    <a:pt x="7488" y="11685"/>
                    <a:pt x="7530" y="11685"/>
                  </a:cubicBezTo>
                  <a:cubicBezTo>
                    <a:pt x="7551" y="11685"/>
                    <a:pt x="7572" y="11678"/>
                    <a:pt x="7593" y="11657"/>
                  </a:cubicBezTo>
                  <a:cubicBezTo>
                    <a:pt x="8350" y="11436"/>
                    <a:pt x="9011" y="10995"/>
                    <a:pt x="9484" y="10365"/>
                  </a:cubicBezTo>
                  <a:cubicBezTo>
                    <a:pt x="9641" y="10145"/>
                    <a:pt x="9799" y="9893"/>
                    <a:pt x="9925" y="9609"/>
                  </a:cubicBezTo>
                  <a:lnTo>
                    <a:pt x="10618" y="9609"/>
                  </a:lnTo>
                  <a:cubicBezTo>
                    <a:pt x="11185" y="9609"/>
                    <a:pt x="11658" y="9136"/>
                    <a:pt x="11658" y="8601"/>
                  </a:cubicBezTo>
                  <a:lnTo>
                    <a:pt x="11658" y="1040"/>
                  </a:lnTo>
                  <a:cubicBezTo>
                    <a:pt x="11658" y="473"/>
                    <a:pt x="11217" y="0"/>
                    <a:pt x="106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94949"/>
                </a:solidFill>
              </a:endParaRPr>
            </a:p>
          </p:txBody>
        </p:sp>
        <p:sp>
          <p:nvSpPr>
            <p:cNvPr id="2208" name="Google Shape;2208;p40"/>
            <p:cNvSpPr/>
            <p:nvPr/>
          </p:nvSpPr>
          <p:spPr>
            <a:xfrm>
              <a:off x="-3104575" y="24428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8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8" y="694"/>
                  </a:cubicBezTo>
                  <a:cubicBezTo>
                    <a:pt x="568" y="694"/>
                    <a:pt x="726" y="536"/>
                    <a:pt x="726" y="347"/>
                  </a:cubicBezTo>
                  <a:cubicBezTo>
                    <a:pt x="726" y="158"/>
                    <a:pt x="568" y="1"/>
                    <a:pt x="3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94949"/>
                </a:solidFill>
              </a:endParaRPr>
            </a:p>
          </p:txBody>
        </p:sp>
        <p:sp>
          <p:nvSpPr>
            <p:cNvPr id="2209" name="Google Shape;2209;p40"/>
            <p:cNvSpPr/>
            <p:nvPr/>
          </p:nvSpPr>
          <p:spPr>
            <a:xfrm>
              <a:off x="-3069900" y="24428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94949"/>
                </a:solidFill>
              </a:endParaRPr>
            </a:p>
          </p:txBody>
        </p:sp>
        <p:sp>
          <p:nvSpPr>
            <p:cNvPr id="2210" name="Google Shape;2210;p40"/>
            <p:cNvSpPr/>
            <p:nvPr/>
          </p:nvSpPr>
          <p:spPr>
            <a:xfrm>
              <a:off x="-3035250" y="24428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94949"/>
                </a:solidFill>
              </a:endParaRPr>
            </a:p>
          </p:txBody>
        </p:sp>
        <p:sp>
          <p:nvSpPr>
            <p:cNvPr id="2211" name="Google Shape;2211;p40"/>
            <p:cNvSpPr/>
            <p:nvPr/>
          </p:nvSpPr>
          <p:spPr>
            <a:xfrm>
              <a:off x="-3002175" y="2442800"/>
              <a:ext cx="120525" cy="17350"/>
            </a:xfrm>
            <a:custGeom>
              <a:avLst/>
              <a:gdLst/>
              <a:ahLst/>
              <a:cxnLst/>
              <a:rect l="l" t="t" r="r" b="b"/>
              <a:pathLst>
                <a:path w="4821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32" y="536"/>
                    <a:pt x="190" y="694"/>
                    <a:pt x="347" y="694"/>
                  </a:cubicBezTo>
                  <a:lnTo>
                    <a:pt x="4443" y="694"/>
                  </a:lnTo>
                  <a:cubicBezTo>
                    <a:pt x="4663" y="694"/>
                    <a:pt x="4821" y="536"/>
                    <a:pt x="4821" y="347"/>
                  </a:cubicBezTo>
                  <a:cubicBezTo>
                    <a:pt x="4821" y="158"/>
                    <a:pt x="4663" y="1"/>
                    <a:pt x="44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94949"/>
                </a:solidFill>
              </a:endParaRPr>
            </a:p>
          </p:txBody>
        </p:sp>
      </p:grpSp>
      <p:sp>
        <p:nvSpPr>
          <p:cNvPr id="40" name="Google Shape;1890;p36"/>
          <p:cNvSpPr txBox="1">
            <a:spLocks noGrp="1"/>
          </p:cNvSpPr>
          <p:nvPr>
            <p:ph type="title"/>
          </p:nvPr>
        </p:nvSpPr>
        <p:spPr>
          <a:xfrm>
            <a:off x="721187" y="39123"/>
            <a:ext cx="7917302" cy="5609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REIMAGINING DOCUMENT SECURITY </a:t>
            </a:r>
            <a:endParaRPr lang="en-US" sz="26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41" name="Google Shape;2106;p37"/>
          <p:cNvGrpSpPr/>
          <p:nvPr/>
        </p:nvGrpSpPr>
        <p:grpSpPr>
          <a:xfrm>
            <a:off x="202570" y="384767"/>
            <a:ext cx="635100" cy="734640"/>
            <a:chOff x="731647" y="573573"/>
            <a:chExt cx="635100" cy="734640"/>
          </a:xfrm>
        </p:grpSpPr>
        <p:grpSp>
          <p:nvGrpSpPr>
            <p:cNvPr id="42" name="Google Shape;2107;p37"/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47" name="Google Shape;2108;p37"/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2109;p37"/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" name="Google Shape;2110;p37"/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44" name="Google Shape;2111;p3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45" name="Google Shape;2112;p3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46" name="Google Shape;2113;p3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</p:grpSp>
      </p:grpSp>
      <p:sp>
        <p:nvSpPr>
          <p:cNvPr id="49" name="Google Shape;2147;p37"/>
          <p:cNvSpPr txBox="1">
            <a:spLocks/>
          </p:cNvSpPr>
          <p:nvPr/>
        </p:nvSpPr>
        <p:spPr>
          <a:xfrm>
            <a:off x="284739" y="533570"/>
            <a:ext cx="4572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/>
            <a:r>
              <a:rPr lang="en" sz="14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01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EB788AD-E099-0D29-A728-A5B6FFE4EB85}"/>
              </a:ext>
            </a:extLst>
          </p:cNvPr>
          <p:cNvGrpSpPr/>
          <p:nvPr/>
        </p:nvGrpSpPr>
        <p:grpSpPr>
          <a:xfrm>
            <a:off x="2519850" y="708890"/>
            <a:ext cx="4104299" cy="1010067"/>
            <a:chOff x="4534190" y="1008354"/>
            <a:chExt cx="4104299" cy="1010067"/>
          </a:xfrm>
        </p:grpSpPr>
        <p:sp>
          <p:nvSpPr>
            <p:cNvPr id="50" name="Google Shape;1891;p36"/>
            <p:cNvSpPr txBox="1">
              <a:spLocks/>
            </p:cNvSpPr>
            <p:nvPr/>
          </p:nvSpPr>
          <p:spPr>
            <a:xfrm>
              <a:off x="4534190" y="1209165"/>
              <a:ext cx="4104299" cy="8092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accen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accen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accen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accen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accen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accen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accen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accen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>
                  <a:solidFill>
                    <a:schemeClr val="accen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defRPr>
              </a:lvl9pPr>
            </a:lstStyle>
            <a:p>
              <a:pPr algn="just"/>
              <a:r>
                <a:rPr lang="en-US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Document security is safeguarding the integrity of a document's information to ensure trust, integrity, and authenticity. </a:t>
              </a:r>
            </a:p>
            <a:p>
              <a:r>
                <a:rPr lang="en-US" dirty="0"/>
                <a:t>         </a:t>
              </a:r>
              <a:endParaRPr lang="en-US" dirty="0">
                <a:latin typeface="Barlow Semi Condensed"/>
                <a:ea typeface="Barlow Semi Condensed"/>
                <a:cs typeface="Barlow Semi Condensed"/>
                <a:sym typeface="Barlow Semi Condensed"/>
              </a:endParaRPr>
            </a:p>
          </p:txBody>
        </p:sp>
        <p:sp>
          <p:nvSpPr>
            <p:cNvPr id="51" name="Google Shape;2196;p40"/>
            <p:cNvSpPr txBox="1">
              <a:spLocks/>
            </p:cNvSpPr>
            <p:nvPr/>
          </p:nvSpPr>
          <p:spPr>
            <a:xfrm>
              <a:off x="5763446" y="1008354"/>
              <a:ext cx="1764900" cy="32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800" b="0" i="0" u="none" strike="noStrike" cap="none">
                  <a:solidFill>
                    <a:schemeClr val="accen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800" b="0" i="0" u="none" strike="noStrike" cap="none">
                  <a:solidFill>
                    <a:schemeClr val="accen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800" b="0" i="0" u="none" strike="noStrike" cap="none">
                  <a:solidFill>
                    <a:schemeClr val="accen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800" b="0" i="0" u="none" strike="noStrike" cap="none">
                  <a:solidFill>
                    <a:schemeClr val="accen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800" b="0" i="0" u="none" strike="noStrike" cap="none">
                  <a:solidFill>
                    <a:schemeClr val="accen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800" b="0" i="0" u="none" strike="noStrike" cap="none">
                  <a:solidFill>
                    <a:schemeClr val="accen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800" b="0" i="0" u="none" strike="noStrike" cap="none">
                  <a:solidFill>
                    <a:schemeClr val="accen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800" b="0" i="0" u="none" strike="noStrike" cap="none">
                  <a:solidFill>
                    <a:schemeClr val="accen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800" b="0" i="0" u="none" strike="noStrike" cap="none">
                  <a:solidFill>
                    <a:schemeClr val="accen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defRPr>
              </a:lvl9pPr>
            </a:lstStyle>
            <a:p>
              <a:r>
                <a:rPr lang="en-US" sz="4000" dirty="0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>“</a:t>
              </a:r>
            </a:p>
          </p:txBody>
        </p:sp>
      </p:grpSp>
      <p:grpSp>
        <p:nvGrpSpPr>
          <p:cNvPr id="3" name="Google Shape;14090;p77">
            <a:extLst>
              <a:ext uri="{FF2B5EF4-FFF2-40B4-BE49-F238E27FC236}">
                <a16:creationId xmlns:a16="http://schemas.microsoft.com/office/drawing/2014/main" id="{F6BDB013-4FE7-B315-F085-8B4DA64720E8}"/>
              </a:ext>
            </a:extLst>
          </p:cNvPr>
          <p:cNvGrpSpPr/>
          <p:nvPr/>
        </p:nvGrpSpPr>
        <p:grpSpPr>
          <a:xfrm>
            <a:off x="3818254" y="1860337"/>
            <a:ext cx="584605" cy="543173"/>
            <a:chOff x="6524150" y="1938725"/>
            <a:chExt cx="297725" cy="276625"/>
          </a:xfrm>
          <a:solidFill>
            <a:srgbClr val="92D050"/>
          </a:solidFill>
        </p:grpSpPr>
        <p:sp>
          <p:nvSpPr>
            <p:cNvPr id="4" name="Google Shape;14091;p77">
              <a:extLst>
                <a:ext uri="{FF2B5EF4-FFF2-40B4-BE49-F238E27FC236}">
                  <a16:creationId xmlns:a16="http://schemas.microsoft.com/office/drawing/2014/main" id="{73AFB885-5AC3-4746-F6ED-A2829526B918}"/>
                </a:ext>
              </a:extLst>
            </p:cNvPr>
            <p:cNvSpPr/>
            <p:nvPr/>
          </p:nvSpPr>
          <p:spPr>
            <a:xfrm>
              <a:off x="6524150" y="2025375"/>
              <a:ext cx="297725" cy="189975"/>
            </a:xfrm>
            <a:custGeom>
              <a:avLst/>
              <a:gdLst/>
              <a:ahLst/>
              <a:cxnLst/>
              <a:rect l="l" t="t" r="r" b="b"/>
              <a:pathLst>
                <a:path w="11909" h="7599" extrusionOk="0">
                  <a:moveTo>
                    <a:pt x="9767" y="2079"/>
                  </a:moveTo>
                  <a:lnTo>
                    <a:pt x="9767" y="5198"/>
                  </a:lnTo>
                  <a:cubicBezTo>
                    <a:pt x="9735" y="5041"/>
                    <a:pt x="9672" y="4915"/>
                    <a:pt x="9546" y="4789"/>
                  </a:cubicBezTo>
                  <a:lnTo>
                    <a:pt x="7813" y="3056"/>
                  </a:lnTo>
                  <a:cubicBezTo>
                    <a:pt x="7624" y="2867"/>
                    <a:pt x="7341" y="2741"/>
                    <a:pt x="7057" y="2741"/>
                  </a:cubicBezTo>
                  <a:lnTo>
                    <a:pt x="6018" y="2741"/>
                  </a:lnTo>
                  <a:cubicBezTo>
                    <a:pt x="5923" y="2741"/>
                    <a:pt x="5797" y="2836"/>
                    <a:pt x="5734" y="2930"/>
                  </a:cubicBezTo>
                  <a:lnTo>
                    <a:pt x="5482" y="3403"/>
                  </a:lnTo>
                  <a:cubicBezTo>
                    <a:pt x="5293" y="3812"/>
                    <a:pt x="4883" y="4001"/>
                    <a:pt x="4505" y="4001"/>
                  </a:cubicBezTo>
                  <a:lnTo>
                    <a:pt x="5356" y="2269"/>
                  </a:lnTo>
                  <a:cubicBezTo>
                    <a:pt x="5419" y="2143"/>
                    <a:pt x="5576" y="2079"/>
                    <a:pt x="5671" y="2079"/>
                  </a:cubicBezTo>
                  <a:close/>
                  <a:moveTo>
                    <a:pt x="1418" y="2079"/>
                  </a:moveTo>
                  <a:lnTo>
                    <a:pt x="1418" y="5545"/>
                  </a:lnTo>
                  <a:lnTo>
                    <a:pt x="725" y="5545"/>
                  </a:lnTo>
                  <a:lnTo>
                    <a:pt x="725" y="2079"/>
                  </a:lnTo>
                  <a:close/>
                  <a:moveTo>
                    <a:pt x="11153" y="2079"/>
                  </a:moveTo>
                  <a:lnTo>
                    <a:pt x="11153" y="5545"/>
                  </a:lnTo>
                  <a:lnTo>
                    <a:pt x="10460" y="5545"/>
                  </a:lnTo>
                  <a:lnTo>
                    <a:pt x="10460" y="2079"/>
                  </a:lnTo>
                  <a:close/>
                  <a:moveTo>
                    <a:pt x="6931" y="630"/>
                  </a:moveTo>
                  <a:cubicBezTo>
                    <a:pt x="6774" y="1008"/>
                    <a:pt x="6427" y="1323"/>
                    <a:pt x="5955" y="1323"/>
                  </a:cubicBezTo>
                  <a:lnTo>
                    <a:pt x="5671" y="1323"/>
                  </a:lnTo>
                  <a:cubicBezTo>
                    <a:pt x="5293" y="1323"/>
                    <a:pt x="4946" y="1575"/>
                    <a:pt x="4726" y="1922"/>
                  </a:cubicBezTo>
                  <a:lnTo>
                    <a:pt x="3655" y="4064"/>
                  </a:lnTo>
                  <a:cubicBezTo>
                    <a:pt x="3623" y="4127"/>
                    <a:pt x="3623" y="4253"/>
                    <a:pt x="3655" y="4316"/>
                  </a:cubicBezTo>
                  <a:cubicBezTo>
                    <a:pt x="3718" y="4411"/>
                    <a:pt x="3781" y="4474"/>
                    <a:pt x="3875" y="4537"/>
                  </a:cubicBezTo>
                  <a:cubicBezTo>
                    <a:pt x="4088" y="4627"/>
                    <a:pt x="4310" y="4670"/>
                    <a:pt x="4532" y="4670"/>
                  </a:cubicBezTo>
                  <a:cubicBezTo>
                    <a:pt x="5165" y="4670"/>
                    <a:pt x="5785" y="4316"/>
                    <a:pt x="6112" y="3686"/>
                  </a:cubicBezTo>
                  <a:lnTo>
                    <a:pt x="6238" y="3434"/>
                  </a:lnTo>
                  <a:lnTo>
                    <a:pt x="7026" y="3434"/>
                  </a:lnTo>
                  <a:cubicBezTo>
                    <a:pt x="7089" y="3434"/>
                    <a:pt x="7215" y="3466"/>
                    <a:pt x="7246" y="3529"/>
                  </a:cubicBezTo>
                  <a:lnTo>
                    <a:pt x="8979" y="5261"/>
                  </a:lnTo>
                  <a:cubicBezTo>
                    <a:pt x="9137" y="5419"/>
                    <a:pt x="9137" y="5545"/>
                    <a:pt x="9105" y="5640"/>
                  </a:cubicBezTo>
                  <a:cubicBezTo>
                    <a:pt x="9105" y="5671"/>
                    <a:pt x="9042" y="5829"/>
                    <a:pt x="8885" y="5860"/>
                  </a:cubicBezTo>
                  <a:lnTo>
                    <a:pt x="5576" y="6805"/>
                  </a:lnTo>
                  <a:cubicBezTo>
                    <a:pt x="5543" y="6814"/>
                    <a:pt x="5507" y="6818"/>
                    <a:pt x="5470" y="6818"/>
                  </a:cubicBezTo>
                  <a:cubicBezTo>
                    <a:pt x="5371" y="6818"/>
                    <a:pt x="5268" y="6788"/>
                    <a:pt x="5198" y="6742"/>
                  </a:cubicBezTo>
                  <a:lnTo>
                    <a:pt x="4096" y="5640"/>
                  </a:lnTo>
                  <a:cubicBezTo>
                    <a:pt x="4033" y="5545"/>
                    <a:pt x="3938" y="5514"/>
                    <a:pt x="3875" y="5514"/>
                  </a:cubicBezTo>
                  <a:lnTo>
                    <a:pt x="2111" y="5514"/>
                  </a:lnTo>
                  <a:lnTo>
                    <a:pt x="2111" y="2048"/>
                  </a:lnTo>
                  <a:lnTo>
                    <a:pt x="2741" y="2048"/>
                  </a:lnTo>
                  <a:cubicBezTo>
                    <a:pt x="3119" y="2048"/>
                    <a:pt x="3466" y="1796"/>
                    <a:pt x="3686" y="1449"/>
                  </a:cubicBezTo>
                  <a:lnTo>
                    <a:pt x="4001" y="819"/>
                  </a:lnTo>
                  <a:cubicBezTo>
                    <a:pt x="4064" y="693"/>
                    <a:pt x="4190" y="630"/>
                    <a:pt x="4316" y="630"/>
                  </a:cubicBezTo>
                  <a:close/>
                  <a:moveTo>
                    <a:pt x="4316" y="0"/>
                  </a:moveTo>
                  <a:cubicBezTo>
                    <a:pt x="3907" y="0"/>
                    <a:pt x="3560" y="221"/>
                    <a:pt x="3371" y="599"/>
                  </a:cubicBezTo>
                  <a:lnTo>
                    <a:pt x="3056" y="1229"/>
                  </a:lnTo>
                  <a:cubicBezTo>
                    <a:pt x="2962" y="1323"/>
                    <a:pt x="2836" y="1418"/>
                    <a:pt x="2741" y="1418"/>
                  </a:cubicBezTo>
                  <a:lnTo>
                    <a:pt x="378" y="1418"/>
                  </a:lnTo>
                  <a:cubicBezTo>
                    <a:pt x="158" y="1418"/>
                    <a:pt x="0" y="1575"/>
                    <a:pt x="0" y="1764"/>
                  </a:cubicBezTo>
                  <a:lnTo>
                    <a:pt x="0" y="5955"/>
                  </a:lnTo>
                  <a:cubicBezTo>
                    <a:pt x="0" y="6144"/>
                    <a:pt x="158" y="6301"/>
                    <a:pt x="378" y="6301"/>
                  </a:cubicBezTo>
                  <a:lnTo>
                    <a:pt x="3718" y="6301"/>
                  </a:lnTo>
                  <a:lnTo>
                    <a:pt x="4694" y="7278"/>
                  </a:lnTo>
                  <a:cubicBezTo>
                    <a:pt x="4894" y="7477"/>
                    <a:pt x="5139" y="7598"/>
                    <a:pt x="5410" y="7598"/>
                  </a:cubicBezTo>
                  <a:cubicBezTo>
                    <a:pt x="5525" y="7598"/>
                    <a:pt x="5644" y="7577"/>
                    <a:pt x="5766" y="7530"/>
                  </a:cubicBezTo>
                  <a:lnTo>
                    <a:pt x="9074" y="6553"/>
                  </a:lnTo>
                  <a:cubicBezTo>
                    <a:pt x="9263" y="6522"/>
                    <a:pt x="9420" y="6396"/>
                    <a:pt x="9578" y="6238"/>
                  </a:cubicBezTo>
                  <a:lnTo>
                    <a:pt x="11562" y="6238"/>
                  </a:lnTo>
                  <a:cubicBezTo>
                    <a:pt x="11751" y="6238"/>
                    <a:pt x="11909" y="6081"/>
                    <a:pt x="11909" y="5892"/>
                  </a:cubicBezTo>
                  <a:lnTo>
                    <a:pt x="11909" y="1733"/>
                  </a:lnTo>
                  <a:cubicBezTo>
                    <a:pt x="11877" y="1544"/>
                    <a:pt x="11720" y="1386"/>
                    <a:pt x="11499" y="1386"/>
                  </a:cubicBezTo>
                  <a:lnTo>
                    <a:pt x="7341" y="1386"/>
                  </a:lnTo>
                  <a:cubicBezTo>
                    <a:pt x="7561" y="1103"/>
                    <a:pt x="7687" y="693"/>
                    <a:pt x="7687" y="347"/>
                  </a:cubicBezTo>
                  <a:cubicBezTo>
                    <a:pt x="7687" y="158"/>
                    <a:pt x="7530" y="0"/>
                    <a:pt x="73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4092;p77">
              <a:extLst>
                <a:ext uri="{FF2B5EF4-FFF2-40B4-BE49-F238E27FC236}">
                  <a16:creationId xmlns:a16="http://schemas.microsoft.com/office/drawing/2014/main" id="{65D29F50-1D4A-044D-1091-BC8F72D257A5}"/>
                </a:ext>
              </a:extLst>
            </p:cNvPr>
            <p:cNvSpPr/>
            <p:nvPr/>
          </p:nvSpPr>
          <p:spPr>
            <a:xfrm>
              <a:off x="6664325" y="1938725"/>
              <a:ext cx="17375" cy="43350"/>
            </a:xfrm>
            <a:custGeom>
              <a:avLst/>
              <a:gdLst/>
              <a:ahLst/>
              <a:cxnLst/>
              <a:rect l="l" t="t" r="r" b="b"/>
              <a:pathLst>
                <a:path w="695" h="1734" extrusionOk="0">
                  <a:moveTo>
                    <a:pt x="348" y="1"/>
                  </a:moveTo>
                  <a:cubicBezTo>
                    <a:pt x="159" y="1"/>
                    <a:pt x="1" y="158"/>
                    <a:pt x="1" y="347"/>
                  </a:cubicBezTo>
                  <a:lnTo>
                    <a:pt x="1" y="1355"/>
                  </a:lnTo>
                  <a:cubicBezTo>
                    <a:pt x="1" y="1576"/>
                    <a:pt x="159" y="1733"/>
                    <a:pt x="348" y="1733"/>
                  </a:cubicBezTo>
                  <a:cubicBezTo>
                    <a:pt x="537" y="1733"/>
                    <a:pt x="694" y="1576"/>
                    <a:pt x="694" y="1355"/>
                  </a:cubicBezTo>
                  <a:lnTo>
                    <a:pt x="694" y="347"/>
                  </a:lnTo>
                  <a:cubicBezTo>
                    <a:pt x="694" y="158"/>
                    <a:pt x="537" y="1"/>
                    <a:pt x="3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4093;p77">
              <a:extLst>
                <a:ext uri="{FF2B5EF4-FFF2-40B4-BE49-F238E27FC236}">
                  <a16:creationId xmlns:a16="http://schemas.microsoft.com/office/drawing/2014/main" id="{685C7BFF-E5CC-88AC-3BE5-A2EF18400B4C}"/>
                </a:ext>
              </a:extLst>
            </p:cNvPr>
            <p:cNvSpPr/>
            <p:nvPr/>
          </p:nvSpPr>
          <p:spPr>
            <a:xfrm>
              <a:off x="6594250" y="1972800"/>
              <a:ext cx="35450" cy="35275"/>
            </a:xfrm>
            <a:custGeom>
              <a:avLst/>
              <a:gdLst/>
              <a:ahLst/>
              <a:cxnLst/>
              <a:rect l="l" t="t" r="r" b="b"/>
              <a:pathLst>
                <a:path w="1418" h="1411" extrusionOk="0">
                  <a:moveTo>
                    <a:pt x="374" y="0"/>
                  </a:moveTo>
                  <a:cubicBezTo>
                    <a:pt x="291" y="0"/>
                    <a:pt x="205" y="40"/>
                    <a:pt x="126" y="118"/>
                  </a:cubicBezTo>
                  <a:cubicBezTo>
                    <a:pt x="0" y="244"/>
                    <a:pt x="0" y="496"/>
                    <a:pt x="126" y="591"/>
                  </a:cubicBezTo>
                  <a:lnTo>
                    <a:pt x="819" y="1316"/>
                  </a:lnTo>
                  <a:cubicBezTo>
                    <a:pt x="882" y="1379"/>
                    <a:pt x="969" y="1410"/>
                    <a:pt x="1055" y="1410"/>
                  </a:cubicBezTo>
                  <a:cubicBezTo>
                    <a:pt x="1142" y="1410"/>
                    <a:pt x="1229" y="1379"/>
                    <a:pt x="1292" y="1316"/>
                  </a:cubicBezTo>
                  <a:cubicBezTo>
                    <a:pt x="1418" y="1190"/>
                    <a:pt x="1418" y="969"/>
                    <a:pt x="1292" y="843"/>
                  </a:cubicBezTo>
                  <a:lnTo>
                    <a:pt x="599" y="118"/>
                  </a:lnTo>
                  <a:cubicBezTo>
                    <a:pt x="536" y="40"/>
                    <a:pt x="457" y="0"/>
                    <a:pt x="3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4094;p77">
              <a:extLst>
                <a:ext uri="{FF2B5EF4-FFF2-40B4-BE49-F238E27FC236}">
                  <a16:creationId xmlns:a16="http://schemas.microsoft.com/office/drawing/2014/main" id="{541EE7E0-4E5A-B3A2-5AF6-E29A7F63AD83}"/>
                </a:ext>
              </a:extLst>
            </p:cNvPr>
            <p:cNvSpPr/>
            <p:nvPr/>
          </p:nvSpPr>
          <p:spPr>
            <a:xfrm>
              <a:off x="6715525" y="1972800"/>
              <a:ext cx="35475" cy="35275"/>
            </a:xfrm>
            <a:custGeom>
              <a:avLst/>
              <a:gdLst/>
              <a:ahLst/>
              <a:cxnLst/>
              <a:rect l="l" t="t" r="r" b="b"/>
              <a:pathLst>
                <a:path w="1419" h="1411" extrusionOk="0">
                  <a:moveTo>
                    <a:pt x="1056" y="0"/>
                  </a:moveTo>
                  <a:cubicBezTo>
                    <a:pt x="970" y="0"/>
                    <a:pt x="883" y="40"/>
                    <a:pt x="820" y="118"/>
                  </a:cubicBezTo>
                  <a:lnTo>
                    <a:pt x="127" y="843"/>
                  </a:lnTo>
                  <a:cubicBezTo>
                    <a:pt x="1" y="969"/>
                    <a:pt x="1" y="1190"/>
                    <a:pt x="127" y="1316"/>
                  </a:cubicBezTo>
                  <a:cubicBezTo>
                    <a:pt x="174" y="1379"/>
                    <a:pt x="261" y="1410"/>
                    <a:pt x="351" y="1410"/>
                  </a:cubicBezTo>
                  <a:cubicBezTo>
                    <a:pt x="442" y="1410"/>
                    <a:pt x="536" y="1379"/>
                    <a:pt x="599" y="1316"/>
                  </a:cubicBezTo>
                  <a:lnTo>
                    <a:pt x="1293" y="591"/>
                  </a:lnTo>
                  <a:cubicBezTo>
                    <a:pt x="1419" y="496"/>
                    <a:pt x="1419" y="244"/>
                    <a:pt x="1293" y="118"/>
                  </a:cubicBezTo>
                  <a:cubicBezTo>
                    <a:pt x="1230" y="40"/>
                    <a:pt x="1143" y="0"/>
                    <a:pt x="10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Google Shape;2199;p40">
            <a:extLst>
              <a:ext uri="{FF2B5EF4-FFF2-40B4-BE49-F238E27FC236}">
                <a16:creationId xmlns:a16="http://schemas.microsoft.com/office/drawing/2014/main" id="{C2019778-3371-11C3-368C-54BC520BBE84}"/>
              </a:ext>
            </a:extLst>
          </p:cNvPr>
          <p:cNvSpPr txBox="1">
            <a:spLocks/>
          </p:cNvSpPr>
          <p:nvPr/>
        </p:nvSpPr>
        <p:spPr>
          <a:xfrm>
            <a:off x="3213823" y="3324743"/>
            <a:ext cx="2039426" cy="644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algn="l"/>
            <a:r>
              <a:rPr lang="en-US" sz="1200">
                <a:latin typeface="Verdana" panose="020B0604030504040204" pitchFamily="34" charset="0"/>
                <a:ea typeface="Verdana" panose="020B0604030504040204" pitchFamily="34" charset="0"/>
              </a:rPr>
              <a:t>Altered or modified unauthorizedly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9" name="Google Shape;13473;p75">
            <a:extLst>
              <a:ext uri="{FF2B5EF4-FFF2-40B4-BE49-F238E27FC236}">
                <a16:creationId xmlns:a16="http://schemas.microsoft.com/office/drawing/2014/main" id="{6EADD181-660A-BCE3-871B-4C066E152B58}"/>
              </a:ext>
            </a:extLst>
          </p:cNvPr>
          <p:cNvGrpSpPr/>
          <p:nvPr/>
        </p:nvGrpSpPr>
        <p:grpSpPr>
          <a:xfrm>
            <a:off x="2958825" y="2932839"/>
            <a:ext cx="204667" cy="204667"/>
            <a:chOff x="1487200" y="4993750"/>
            <a:chExt cx="483125" cy="483125"/>
          </a:xfrm>
          <a:solidFill>
            <a:srgbClr val="92D050"/>
          </a:solidFill>
        </p:grpSpPr>
        <p:sp>
          <p:nvSpPr>
            <p:cNvPr id="10" name="Google Shape;13474;p75">
              <a:extLst>
                <a:ext uri="{FF2B5EF4-FFF2-40B4-BE49-F238E27FC236}">
                  <a16:creationId xmlns:a16="http://schemas.microsoft.com/office/drawing/2014/main" id="{7676BEFE-13A4-7F90-D006-D2B139ABA3E6}"/>
                </a:ext>
              </a:extLst>
            </p:cNvPr>
            <p:cNvSpPr/>
            <p:nvPr/>
          </p:nvSpPr>
          <p:spPr>
            <a:xfrm>
              <a:off x="148720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2"/>
                    <a:pt x="11822" y="18193"/>
                    <a:pt x="9661" y="18193"/>
                  </a:cubicBezTo>
                  <a:cubicBezTo>
                    <a:pt x="7500" y="18193"/>
                    <a:pt x="5340" y="17352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0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117" y="1"/>
                    <a:pt x="4698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" name="Google Shape;13475;p75">
              <a:extLst>
                <a:ext uri="{FF2B5EF4-FFF2-40B4-BE49-F238E27FC236}">
                  <a16:creationId xmlns:a16="http://schemas.microsoft.com/office/drawing/2014/main" id="{40851CBA-6A9B-0E50-A75F-0D0317957703}"/>
                </a:ext>
              </a:extLst>
            </p:cNvPr>
            <p:cNvSpPr/>
            <p:nvPr/>
          </p:nvSpPr>
          <p:spPr>
            <a:xfrm>
              <a:off x="1602600" y="5143950"/>
              <a:ext cx="250350" cy="182725"/>
            </a:xfrm>
            <a:custGeom>
              <a:avLst/>
              <a:gdLst/>
              <a:ahLst/>
              <a:cxnLst/>
              <a:rect l="l" t="t" r="r" b="b"/>
              <a:pathLst>
                <a:path w="10014" h="7309" extrusionOk="0">
                  <a:moveTo>
                    <a:pt x="8149" y="1134"/>
                  </a:moveTo>
                  <a:cubicBezTo>
                    <a:pt x="8294" y="1134"/>
                    <a:pt x="8439" y="1189"/>
                    <a:pt x="8549" y="1300"/>
                  </a:cubicBezTo>
                  <a:cubicBezTo>
                    <a:pt x="8769" y="1520"/>
                    <a:pt x="8769" y="1879"/>
                    <a:pt x="8549" y="2100"/>
                  </a:cubicBezTo>
                  <a:lnTo>
                    <a:pt x="4639" y="6007"/>
                  </a:lnTo>
                  <a:cubicBezTo>
                    <a:pt x="4527" y="6120"/>
                    <a:pt x="4377" y="6177"/>
                    <a:pt x="4227" y="6177"/>
                  </a:cubicBezTo>
                  <a:cubicBezTo>
                    <a:pt x="4081" y="6177"/>
                    <a:pt x="3937" y="6123"/>
                    <a:pt x="3830" y="6016"/>
                  </a:cubicBezTo>
                  <a:lnTo>
                    <a:pt x="1547" y="3748"/>
                  </a:lnTo>
                  <a:cubicBezTo>
                    <a:pt x="1296" y="3534"/>
                    <a:pt x="1281" y="3151"/>
                    <a:pt x="1514" y="2918"/>
                  </a:cubicBezTo>
                  <a:cubicBezTo>
                    <a:pt x="1626" y="2806"/>
                    <a:pt x="1771" y="2750"/>
                    <a:pt x="1916" y="2750"/>
                  </a:cubicBezTo>
                  <a:cubicBezTo>
                    <a:pt x="2074" y="2750"/>
                    <a:pt x="2232" y="2817"/>
                    <a:pt x="2344" y="2948"/>
                  </a:cubicBezTo>
                  <a:lnTo>
                    <a:pt x="3784" y="4388"/>
                  </a:lnTo>
                  <a:cubicBezTo>
                    <a:pt x="3793" y="4401"/>
                    <a:pt x="3805" y="4410"/>
                    <a:pt x="3817" y="4419"/>
                  </a:cubicBezTo>
                  <a:cubicBezTo>
                    <a:pt x="3817" y="4422"/>
                    <a:pt x="3820" y="4422"/>
                    <a:pt x="3823" y="4425"/>
                  </a:cubicBezTo>
                  <a:cubicBezTo>
                    <a:pt x="3934" y="4535"/>
                    <a:pt x="4078" y="4590"/>
                    <a:pt x="4222" y="4590"/>
                  </a:cubicBezTo>
                  <a:cubicBezTo>
                    <a:pt x="4367" y="4590"/>
                    <a:pt x="4512" y="4535"/>
                    <a:pt x="4624" y="4425"/>
                  </a:cubicBezTo>
                  <a:lnTo>
                    <a:pt x="7749" y="1300"/>
                  </a:lnTo>
                  <a:cubicBezTo>
                    <a:pt x="7859" y="1189"/>
                    <a:pt x="8004" y="1134"/>
                    <a:pt x="8149" y="1134"/>
                  </a:cubicBezTo>
                  <a:close/>
                  <a:moveTo>
                    <a:pt x="8146" y="1"/>
                  </a:moveTo>
                  <a:cubicBezTo>
                    <a:pt x="7712" y="1"/>
                    <a:pt x="7279" y="166"/>
                    <a:pt x="6949" y="496"/>
                  </a:cubicBezTo>
                  <a:lnTo>
                    <a:pt x="6946" y="496"/>
                  </a:lnTo>
                  <a:lnTo>
                    <a:pt x="4219" y="3223"/>
                  </a:lnTo>
                  <a:lnTo>
                    <a:pt x="3144" y="2148"/>
                  </a:lnTo>
                  <a:cubicBezTo>
                    <a:pt x="2808" y="1779"/>
                    <a:pt x="2348" y="1594"/>
                    <a:pt x="1887" y="1594"/>
                  </a:cubicBezTo>
                  <a:cubicBezTo>
                    <a:pt x="1453" y="1594"/>
                    <a:pt x="1019" y="1758"/>
                    <a:pt x="686" y="2091"/>
                  </a:cubicBezTo>
                  <a:cubicBezTo>
                    <a:pt x="1" y="2776"/>
                    <a:pt x="28" y="3896"/>
                    <a:pt x="747" y="4549"/>
                  </a:cubicBezTo>
                  <a:lnTo>
                    <a:pt x="3029" y="6819"/>
                  </a:lnTo>
                  <a:cubicBezTo>
                    <a:pt x="3344" y="7131"/>
                    <a:pt x="3768" y="7308"/>
                    <a:pt x="4214" y="7308"/>
                  </a:cubicBezTo>
                  <a:cubicBezTo>
                    <a:pt x="4218" y="7308"/>
                    <a:pt x="4221" y="7308"/>
                    <a:pt x="4225" y="7308"/>
                  </a:cubicBezTo>
                  <a:cubicBezTo>
                    <a:pt x="4678" y="7308"/>
                    <a:pt x="5116" y="7127"/>
                    <a:pt x="5439" y="6807"/>
                  </a:cubicBezTo>
                  <a:lnTo>
                    <a:pt x="9349" y="2900"/>
                  </a:lnTo>
                  <a:cubicBezTo>
                    <a:pt x="10013" y="2236"/>
                    <a:pt x="10013" y="1161"/>
                    <a:pt x="9349" y="499"/>
                  </a:cubicBezTo>
                  <a:cubicBezTo>
                    <a:pt x="9017" y="167"/>
                    <a:pt x="8581" y="1"/>
                    <a:pt x="81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8" name="Google Shape;13462;p75">
            <a:extLst>
              <a:ext uri="{FF2B5EF4-FFF2-40B4-BE49-F238E27FC236}">
                <a16:creationId xmlns:a16="http://schemas.microsoft.com/office/drawing/2014/main" id="{016FD4F1-1CEA-7458-2AC5-CFBB51BD0FF0}"/>
              </a:ext>
            </a:extLst>
          </p:cNvPr>
          <p:cNvGrpSpPr/>
          <p:nvPr/>
        </p:nvGrpSpPr>
        <p:grpSpPr>
          <a:xfrm>
            <a:off x="2958826" y="3454989"/>
            <a:ext cx="204666" cy="204666"/>
            <a:chOff x="5648375" y="4399300"/>
            <a:chExt cx="483125" cy="483125"/>
          </a:xfrm>
          <a:solidFill>
            <a:srgbClr val="FF0000"/>
          </a:solidFill>
        </p:grpSpPr>
        <p:sp>
          <p:nvSpPr>
            <p:cNvPr id="19" name="Google Shape;13463;p75">
              <a:extLst>
                <a:ext uri="{FF2B5EF4-FFF2-40B4-BE49-F238E27FC236}">
                  <a16:creationId xmlns:a16="http://schemas.microsoft.com/office/drawing/2014/main" id="{1D07EF81-9904-54C0-6F45-437F1F177835}"/>
                </a:ext>
              </a:extLst>
            </p:cNvPr>
            <p:cNvSpPr/>
            <p:nvPr/>
          </p:nvSpPr>
          <p:spPr>
            <a:xfrm>
              <a:off x="5648375" y="439930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906" y="1133"/>
                    <a:pt x="14041" y="2029"/>
                    <a:pt x="15668" y="3657"/>
                  </a:cubicBezTo>
                  <a:cubicBezTo>
                    <a:pt x="17295" y="5287"/>
                    <a:pt x="18192" y="7419"/>
                    <a:pt x="18192" y="9663"/>
                  </a:cubicBezTo>
                  <a:cubicBezTo>
                    <a:pt x="18192" y="11906"/>
                    <a:pt x="17295" y="14041"/>
                    <a:pt x="15668" y="15668"/>
                  </a:cubicBezTo>
                  <a:cubicBezTo>
                    <a:pt x="14041" y="17296"/>
                    <a:pt x="11906" y="18193"/>
                    <a:pt x="9662" y="18193"/>
                  </a:cubicBezTo>
                  <a:cubicBezTo>
                    <a:pt x="7419" y="18193"/>
                    <a:pt x="5284" y="17296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287" y="2029"/>
                    <a:pt x="7419" y="1133"/>
                    <a:pt x="9662" y="1133"/>
                  </a:cubicBezTo>
                  <a:close/>
                  <a:moveTo>
                    <a:pt x="9662" y="0"/>
                  </a:moveTo>
                  <a:cubicBezTo>
                    <a:pt x="7117" y="0"/>
                    <a:pt x="4698" y="1015"/>
                    <a:pt x="2856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6" y="16468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8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11" y="0"/>
                    <a:pt x="9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" name="Google Shape;13464;p75">
              <a:extLst>
                <a:ext uri="{FF2B5EF4-FFF2-40B4-BE49-F238E27FC236}">
                  <a16:creationId xmlns:a16="http://schemas.microsoft.com/office/drawing/2014/main" id="{EC0222F5-4495-EEEE-4D12-FF7AEA9E437C}"/>
                </a:ext>
              </a:extLst>
            </p:cNvPr>
            <p:cNvSpPr/>
            <p:nvPr/>
          </p:nvSpPr>
          <p:spPr>
            <a:xfrm>
              <a:off x="5734275" y="4598425"/>
              <a:ext cx="311400" cy="84950"/>
            </a:xfrm>
            <a:custGeom>
              <a:avLst/>
              <a:gdLst/>
              <a:ahLst/>
              <a:cxnLst/>
              <a:rect l="l" t="t" r="r" b="b"/>
              <a:pathLst>
                <a:path w="12456" h="3398" extrusionOk="0">
                  <a:moveTo>
                    <a:pt x="11323" y="1133"/>
                  </a:moveTo>
                  <a:lnTo>
                    <a:pt x="11323" y="2265"/>
                  </a:lnTo>
                  <a:lnTo>
                    <a:pt x="1133" y="2265"/>
                  </a:lnTo>
                  <a:lnTo>
                    <a:pt x="1133" y="1133"/>
                  </a:lnTo>
                  <a:close/>
                  <a:moveTo>
                    <a:pt x="565" y="1"/>
                  </a:moveTo>
                  <a:cubicBezTo>
                    <a:pt x="251" y="1"/>
                    <a:pt x="0" y="251"/>
                    <a:pt x="0" y="565"/>
                  </a:cubicBezTo>
                  <a:lnTo>
                    <a:pt x="0" y="2830"/>
                  </a:lnTo>
                  <a:cubicBezTo>
                    <a:pt x="0" y="3144"/>
                    <a:pt x="251" y="3398"/>
                    <a:pt x="565" y="3398"/>
                  </a:cubicBezTo>
                  <a:lnTo>
                    <a:pt x="11888" y="3398"/>
                  </a:lnTo>
                  <a:cubicBezTo>
                    <a:pt x="12202" y="3398"/>
                    <a:pt x="12455" y="3144"/>
                    <a:pt x="12455" y="2830"/>
                  </a:cubicBezTo>
                  <a:lnTo>
                    <a:pt x="12455" y="565"/>
                  </a:lnTo>
                  <a:cubicBezTo>
                    <a:pt x="12455" y="251"/>
                    <a:pt x="12202" y="1"/>
                    <a:pt x="118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" name="Google Shape;14309;p78">
            <a:extLst>
              <a:ext uri="{FF2B5EF4-FFF2-40B4-BE49-F238E27FC236}">
                <a16:creationId xmlns:a16="http://schemas.microsoft.com/office/drawing/2014/main" id="{6719C704-1418-6083-678F-0ED8ACD2594D}"/>
              </a:ext>
            </a:extLst>
          </p:cNvPr>
          <p:cNvGrpSpPr/>
          <p:nvPr/>
        </p:nvGrpSpPr>
        <p:grpSpPr>
          <a:xfrm>
            <a:off x="7226640" y="1950109"/>
            <a:ext cx="476257" cy="477035"/>
            <a:chOff x="-30805300" y="2298675"/>
            <a:chExt cx="290650" cy="291125"/>
          </a:xfrm>
          <a:solidFill>
            <a:schemeClr val="accent1">
              <a:lumMod val="75000"/>
            </a:schemeClr>
          </a:solidFill>
        </p:grpSpPr>
        <p:sp>
          <p:nvSpPr>
            <p:cNvPr id="27" name="Google Shape;14310;p78">
              <a:extLst>
                <a:ext uri="{FF2B5EF4-FFF2-40B4-BE49-F238E27FC236}">
                  <a16:creationId xmlns:a16="http://schemas.microsoft.com/office/drawing/2014/main" id="{6723B4FD-E70D-3078-D7BB-81FC359F7A4B}"/>
                </a:ext>
              </a:extLst>
            </p:cNvPr>
            <p:cNvSpPr/>
            <p:nvPr/>
          </p:nvSpPr>
          <p:spPr>
            <a:xfrm>
              <a:off x="-30720225" y="24191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311;p78">
              <a:extLst>
                <a:ext uri="{FF2B5EF4-FFF2-40B4-BE49-F238E27FC236}">
                  <a16:creationId xmlns:a16="http://schemas.microsoft.com/office/drawing/2014/main" id="{4672A257-B15B-3FB7-8C79-31382BD734C2}"/>
                </a:ext>
              </a:extLst>
            </p:cNvPr>
            <p:cNvSpPr/>
            <p:nvPr/>
          </p:nvSpPr>
          <p:spPr>
            <a:xfrm>
              <a:off x="-30635175" y="2453250"/>
              <a:ext cx="87450" cy="69125"/>
            </a:xfrm>
            <a:custGeom>
              <a:avLst/>
              <a:gdLst/>
              <a:ahLst/>
              <a:cxnLst/>
              <a:rect l="l" t="t" r="r" b="b"/>
              <a:pathLst>
                <a:path w="3498" h="2765" extrusionOk="0">
                  <a:moveTo>
                    <a:pt x="3124" y="0"/>
                  </a:moveTo>
                  <a:cubicBezTo>
                    <a:pt x="3033" y="0"/>
                    <a:pt x="2946" y="40"/>
                    <a:pt x="2899" y="118"/>
                  </a:cubicBezTo>
                  <a:lnTo>
                    <a:pt x="1040" y="1946"/>
                  </a:lnTo>
                  <a:lnTo>
                    <a:pt x="599" y="1505"/>
                  </a:lnTo>
                  <a:cubicBezTo>
                    <a:pt x="536" y="1442"/>
                    <a:pt x="450" y="1410"/>
                    <a:pt x="363" y="1410"/>
                  </a:cubicBezTo>
                  <a:cubicBezTo>
                    <a:pt x="276" y="1410"/>
                    <a:pt x="190" y="1442"/>
                    <a:pt x="127" y="1505"/>
                  </a:cubicBezTo>
                  <a:cubicBezTo>
                    <a:pt x="1" y="1631"/>
                    <a:pt x="1" y="1851"/>
                    <a:pt x="127" y="1977"/>
                  </a:cubicBezTo>
                  <a:lnTo>
                    <a:pt x="788" y="2639"/>
                  </a:lnTo>
                  <a:cubicBezTo>
                    <a:pt x="883" y="2733"/>
                    <a:pt x="977" y="2765"/>
                    <a:pt x="1040" y="2765"/>
                  </a:cubicBezTo>
                  <a:cubicBezTo>
                    <a:pt x="1103" y="2765"/>
                    <a:pt x="1198" y="2733"/>
                    <a:pt x="1261" y="2639"/>
                  </a:cubicBezTo>
                  <a:lnTo>
                    <a:pt x="3372" y="591"/>
                  </a:lnTo>
                  <a:cubicBezTo>
                    <a:pt x="3498" y="496"/>
                    <a:pt x="3498" y="244"/>
                    <a:pt x="3372" y="118"/>
                  </a:cubicBezTo>
                  <a:cubicBezTo>
                    <a:pt x="3309" y="40"/>
                    <a:pt x="3214" y="0"/>
                    <a:pt x="31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312;p78">
              <a:extLst>
                <a:ext uri="{FF2B5EF4-FFF2-40B4-BE49-F238E27FC236}">
                  <a16:creationId xmlns:a16="http://schemas.microsoft.com/office/drawing/2014/main" id="{8AEC5B8C-E14C-661E-6A1E-45E0F7D14864}"/>
                </a:ext>
              </a:extLst>
            </p:cNvPr>
            <p:cNvSpPr/>
            <p:nvPr/>
          </p:nvSpPr>
          <p:spPr>
            <a:xfrm>
              <a:off x="-30805300" y="2298675"/>
              <a:ext cx="290650" cy="291125"/>
            </a:xfrm>
            <a:custGeom>
              <a:avLst/>
              <a:gdLst/>
              <a:ahLst/>
              <a:cxnLst/>
              <a:rect l="l" t="t" r="r" b="b"/>
              <a:pathLst>
                <a:path w="11626" h="11645" extrusionOk="0">
                  <a:moveTo>
                    <a:pt x="5797" y="630"/>
                  </a:moveTo>
                  <a:cubicBezTo>
                    <a:pt x="6333" y="630"/>
                    <a:pt x="6806" y="1103"/>
                    <a:pt x="6806" y="1670"/>
                  </a:cubicBezTo>
                  <a:lnTo>
                    <a:pt x="6806" y="4096"/>
                  </a:lnTo>
                  <a:lnTo>
                    <a:pt x="6459" y="4096"/>
                  </a:lnTo>
                  <a:cubicBezTo>
                    <a:pt x="5514" y="4096"/>
                    <a:pt x="4758" y="4852"/>
                    <a:pt x="4758" y="5797"/>
                  </a:cubicBezTo>
                  <a:lnTo>
                    <a:pt x="4758" y="6144"/>
                  </a:lnTo>
                  <a:lnTo>
                    <a:pt x="3088" y="6144"/>
                  </a:lnTo>
                  <a:lnTo>
                    <a:pt x="3088" y="6207"/>
                  </a:lnTo>
                  <a:cubicBezTo>
                    <a:pt x="2993" y="6207"/>
                    <a:pt x="2930" y="6238"/>
                    <a:pt x="2836" y="6270"/>
                  </a:cubicBezTo>
                  <a:lnTo>
                    <a:pt x="2017" y="7057"/>
                  </a:lnTo>
                  <a:lnTo>
                    <a:pt x="2017" y="6490"/>
                  </a:lnTo>
                  <a:cubicBezTo>
                    <a:pt x="2017" y="6301"/>
                    <a:pt x="1859" y="6144"/>
                    <a:pt x="1670" y="6144"/>
                  </a:cubicBezTo>
                  <a:cubicBezTo>
                    <a:pt x="1103" y="6144"/>
                    <a:pt x="631" y="5671"/>
                    <a:pt x="631" y="5136"/>
                  </a:cubicBezTo>
                  <a:lnTo>
                    <a:pt x="631" y="1670"/>
                  </a:lnTo>
                  <a:cubicBezTo>
                    <a:pt x="631" y="1103"/>
                    <a:pt x="1103" y="630"/>
                    <a:pt x="1670" y="630"/>
                  </a:cubicBezTo>
                  <a:close/>
                  <a:moveTo>
                    <a:pt x="9925" y="4852"/>
                  </a:moveTo>
                  <a:cubicBezTo>
                    <a:pt x="10492" y="4852"/>
                    <a:pt x="10964" y="5325"/>
                    <a:pt x="10964" y="5860"/>
                  </a:cubicBezTo>
                  <a:lnTo>
                    <a:pt x="10964" y="8601"/>
                  </a:lnTo>
                  <a:cubicBezTo>
                    <a:pt x="10964" y="9137"/>
                    <a:pt x="10492" y="9609"/>
                    <a:pt x="9925" y="9609"/>
                  </a:cubicBezTo>
                  <a:lnTo>
                    <a:pt x="8538" y="9609"/>
                  </a:lnTo>
                  <a:cubicBezTo>
                    <a:pt x="8475" y="9609"/>
                    <a:pt x="8349" y="9672"/>
                    <a:pt x="8318" y="9735"/>
                  </a:cubicBezTo>
                  <a:lnTo>
                    <a:pt x="7530" y="10523"/>
                  </a:lnTo>
                  <a:lnTo>
                    <a:pt x="7530" y="9987"/>
                  </a:lnTo>
                  <a:cubicBezTo>
                    <a:pt x="7530" y="9767"/>
                    <a:pt x="7373" y="9609"/>
                    <a:pt x="7184" y="9609"/>
                  </a:cubicBezTo>
                  <a:lnTo>
                    <a:pt x="6491" y="9609"/>
                  </a:lnTo>
                  <a:cubicBezTo>
                    <a:pt x="5955" y="9609"/>
                    <a:pt x="5482" y="9137"/>
                    <a:pt x="5482" y="8601"/>
                  </a:cubicBezTo>
                  <a:lnTo>
                    <a:pt x="5482" y="5860"/>
                  </a:lnTo>
                  <a:cubicBezTo>
                    <a:pt x="5482" y="5325"/>
                    <a:pt x="5955" y="4852"/>
                    <a:pt x="6491" y="4852"/>
                  </a:cubicBezTo>
                  <a:close/>
                  <a:moveTo>
                    <a:pt x="1702" y="0"/>
                  </a:moveTo>
                  <a:cubicBezTo>
                    <a:pt x="757" y="0"/>
                    <a:pt x="1" y="756"/>
                    <a:pt x="1" y="1702"/>
                  </a:cubicBezTo>
                  <a:lnTo>
                    <a:pt x="1" y="5167"/>
                  </a:lnTo>
                  <a:cubicBezTo>
                    <a:pt x="1" y="5986"/>
                    <a:pt x="599" y="6711"/>
                    <a:pt x="1387" y="6868"/>
                  </a:cubicBezTo>
                  <a:lnTo>
                    <a:pt x="1387" y="7940"/>
                  </a:lnTo>
                  <a:cubicBezTo>
                    <a:pt x="1387" y="8034"/>
                    <a:pt x="1450" y="8192"/>
                    <a:pt x="1576" y="8255"/>
                  </a:cubicBezTo>
                  <a:cubicBezTo>
                    <a:pt x="1618" y="8265"/>
                    <a:pt x="1663" y="8272"/>
                    <a:pt x="1708" y="8272"/>
                  </a:cubicBezTo>
                  <a:cubicBezTo>
                    <a:pt x="1796" y="8272"/>
                    <a:pt x="1880" y="8244"/>
                    <a:pt x="1922" y="8160"/>
                  </a:cubicBezTo>
                  <a:lnTo>
                    <a:pt x="3246" y="6900"/>
                  </a:lnTo>
                  <a:lnTo>
                    <a:pt x="4821" y="6900"/>
                  </a:lnTo>
                  <a:lnTo>
                    <a:pt x="4821" y="8601"/>
                  </a:lnTo>
                  <a:cubicBezTo>
                    <a:pt x="4821" y="9546"/>
                    <a:pt x="5545" y="10302"/>
                    <a:pt x="6491" y="10302"/>
                  </a:cubicBezTo>
                  <a:lnTo>
                    <a:pt x="6869" y="10302"/>
                  </a:lnTo>
                  <a:lnTo>
                    <a:pt x="6869" y="11311"/>
                  </a:lnTo>
                  <a:cubicBezTo>
                    <a:pt x="6869" y="11468"/>
                    <a:pt x="6932" y="11594"/>
                    <a:pt x="7058" y="11626"/>
                  </a:cubicBezTo>
                  <a:cubicBezTo>
                    <a:pt x="7104" y="11637"/>
                    <a:pt x="7154" y="11644"/>
                    <a:pt x="7202" y="11644"/>
                  </a:cubicBezTo>
                  <a:cubicBezTo>
                    <a:pt x="7286" y="11644"/>
                    <a:pt x="7364" y="11623"/>
                    <a:pt x="7404" y="11563"/>
                  </a:cubicBezTo>
                  <a:lnTo>
                    <a:pt x="8664" y="10302"/>
                  </a:lnTo>
                  <a:lnTo>
                    <a:pt x="9925" y="10302"/>
                  </a:lnTo>
                  <a:cubicBezTo>
                    <a:pt x="10870" y="10302"/>
                    <a:pt x="11626" y="9546"/>
                    <a:pt x="11626" y="8601"/>
                  </a:cubicBezTo>
                  <a:lnTo>
                    <a:pt x="11626" y="5892"/>
                  </a:lnTo>
                  <a:cubicBezTo>
                    <a:pt x="11626" y="4884"/>
                    <a:pt x="10870" y="4159"/>
                    <a:pt x="9925" y="4159"/>
                  </a:cubicBezTo>
                  <a:lnTo>
                    <a:pt x="7530" y="4159"/>
                  </a:lnTo>
                  <a:lnTo>
                    <a:pt x="7530" y="1702"/>
                  </a:lnTo>
                  <a:cubicBezTo>
                    <a:pt x="7530" y="756"/>
                    <a:pt x="6774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313;p78">
              <a:extLst>
                <a:ext uri="{FF2B5EF4-FFF2-40B4-BE49-F238E27FC236}">
                  <a16:creationId xmlns:a16="http://schemas.microsoft.com/office/drawing/2014/main" id="{9284C7A3-DFCE-6050-EC10-851948A33710}"/>
                </a:ext>
              </a:extLst>
            </p:cNvPr>
            <p:cNvSpPr/>
            <p:nvPr/>
          </p:nvSpPr>
          <p:spPr>
            <a:xfrm>
              <a:off x="-30737575" y="2332550"/>
              <a:ext cx="53600" cy="69325"/>
            </a:xfrm>
            <a:custGeom>
              <a:avLst/>
              <a:gdLst/>
              <a:ahLst/>
              <a:cxnLst/>
              <a:rect l="l" t="t" r="r" b="b"/>
              <a:pathLst>
                <a:path w="2144" h="2773" extrusionOk="0">
                  <a:moveTo>
                    <a:pt x="1041" y="0"/>
                  </a:moveTo>
                  <a:cubicBezTo>
                    <a:pt x="474" y="0"/>
                    <a:pt x="1" y="473"/>
                    <a:pt x="1" y="1008"/>
                  </a:cubicBezTo>
                  <a:cubicBezTo>
                    <a:pt x="1" y="1197"/>
                    <a:pt x="158" y="1355"/>
                    <a:pt x="379" y="1355"/>
                  </a:cubicBezTo>
                  <a:cubicBezTo>
                    <a:pt x="568" y="1355"/>
                    <a:pt x="726" y="1197"/>
                    <a:pt x="726" y="1008"/>
                  </a:cubicBezTo>
                  <a:cubicBezTo>
                    <a:pt x="726" y="819"/>
                    <a:pt x="883" y="662"/>
                    <a:pt x="1072" y="662"/>
                  </a:cubicBezTo>
                  <a:cubicBezTo>
                    <a:pt x="1293" y="662"/>
                    <a:pt x="1450" y="819"/>
                    <a:pt x="1450" y="1008"/>
                  </a:cubicBezTo>
                  <a:cubicBezTo>
                    <a:pt x="1450" y="1103"/>
                    <a:pt x="1324" y="1292"/>
                    <a:pt x="1198" y="1323"/>
                  </a:cubicBezTo>
                  <a:cubicBezTo>
                    <a:pt x="915" y="1449"/>
                    <a:pt x="757" y="1701"/>
                    <a:pt x="757" y="1953"/>
                  </a:cubicBezTo>
                  <a:lnTo>
                    <a:pt x="757" y="2426"/>
                  </a:lnTo>
                  <a:cubicBezTo>
                    <a:pt x="757" y="2615"/>
                    <a:pt x="915" y="2772"/>
                    <a:pt x="1135" y="2772"/>
                  </a:cubicBezTo>
                  <a:cubicBezTo>
                    <a:pt x="1324" y="2772"/>
                    <a:pt x="1482" y="2615"/>
                    <a:pt x="1482" y="2426"/>
                  </a:cubicBezTo>
                  <a:lnTo>
                    <a:pt x="1482" y="1953"/>
                  </a:lnTo>
                  <a:cubicBezTo>
                    <a:pt x="1860" y="1796"/>
                    <a:pt x="2143" y="1418"/>
                    <a:pt x="2143" y="1008"/>
                  </a:cubicBezTo>
                  <a:cubicBezTo>
                    <a:pt x="2049" y="473"/>
                    <a:pt x="1576" y="0"/>
                    <a:pt x="10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Google Shape;2201;p40">
            <a:extLst>
              <a:ext uri="{FF2B5EF4-FFF2-40B4-BE49-F238E27FC236}">
                <a16:creationId xmlns:a16="http://schemas.microsoft.com/office/drawing/2014/main" id="{A73959E0-819B-CB0C-AAB7-82E2BE133CD3}"/>
              </a:ext>
            </a:extLst>
          </p:cNvPr>
          <p:cNvSpPr txBox="1">
            <a:spLocks/>
          </p:cNvSpPr>
          <p:nvPr/>
        </p:nvSpPr>
        <p:spPr>
          <a:xfrm>
            <a:off x="6614780" y="3212688"/>
            <a:ext cx="1982989" cy="683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algn="l"/>
            <a:r>
              <a:rPr lang="en-US" sz="1200">
                <a:latin typeface="Verdana" panose="020B0604030504040204" pitchFamily="34" charset="0"/>
                <a:ea typeface="Verdana" panose="020B0604030504040204" pitchFamily="34" charset="0"/>
              </a:rPr>
              <a:t>Smoothens economic transactions</a:t>
            </a:r>
          </a:p>
        </p:txBody>
      </p:sp>
      <p:grpSp>
        <p:nvGrpSpPr>
          <p:cNvPr id="32" name="Google Shape;13473;p75">
            <a:extLst>
              <a:ext uri="{FF2B5EF4-FFF2-40B4-BE49-F238E27FC236}">
                <a16:creationId xmlns:a16="http://schemas.microsoft.com/office/drawing/2014/main" id="{D0B845FE-EAAE-ABB1-89D8-783244C1EF0E}"/>
              </a:ext>
            </a:extLst>
          </p:cNvPr>
          <p:cNvGrpSpPr/>
          <p:nvPr/>
        </p:nvGrpSpPr>
        <p:grpSpPr>
          <a:xfrm>
            <a:off x="6330755" y="2904873"/>
            <a:ext cx="204667" cy="204667"/>
            <a:chOff x="1487200" y="4993750"/>
            <a:chExt cx="483125" cy="483125"/>
          </a:xfrm>
          <a:solidFill>
            <a:srgbClr val="92D050"/>
          </a:solidFill>
        </p:grpSpPr>
        <p:sp>
          <p:nvSpPr>
            <p:cNvPr id="33" name="Google Shape;13474;p75">
              <a:extLst>
                <a:ext uri="{FF2B5EF4-FFF2-40B4-BE49-F238E27FC236}">
                  <a16:creationId xmlns:a16="http://schemas.microsoft.com/office/drawing/2014/main" id="{DF5A09BD-2BFF-70CE-5D4A-E4CF755314E1}"/>
                </a:ext>
              </a:extLst>
            </p:cNvPr>
            <p:cNvSpPr/>
            <p:nvPr/>
          </p:nvSpPr>
          <p:spPr>
            <a:xfrm>
              <a:off x="148720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2"/>
                    <a:pt x="11822" y="18193"/>
                    <a:pt x="9661" y="18193"/>
                  </a:cubicBezTo>
                  <a:cubicBezTo>
                    <a:pt x="7500" y="18193"/>
                    <a:pt x="5340" y="17352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0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117" y="1"/>
                    <a:pt x="4698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4" name="Google Shape;13475;p75">
              <a:extLst>
                <a:ext uri="{FF2B5EF4-FFF2-40B4-BE49-F238E27FC236}">
                  <a16:creationId xmlns:a16="http://schemas.microsoft.com/office/drawing/2014/main" id="{8EA50BCC-DAB9-B0F4-A12E-A6971367A0D1}"/>
                </a:ext>
              </a:extLst>
            </p:cNvPr>
            <p:cNvSpPr/>
            <p:nvPr/>
          </p:nvSpPr>
          <p:spPr>
            <a:xfrm>
              <a:off x="1602600" y="5143950"/>
              <a:ext cx="250350" cy="182725"/>
            </a:xfrm>
            <a:custGeom>
              <a:avLst/>
              <a:gdLst/>
              <a:ahLst/>
              <a:cxnLst/>
              <a:rect l="l" t="t" r="r" b="b"/>
              <a:pathLst>
                <a:path w="10014" h="7309" extrusionOk="0">
                  <a:moveTo>
                    <a:pt x="8149" y="1134"/>
                  </a:moveTo>
                  <a:cubicBezTo>
                    <a:pt x="8294" y="1134"/>
                    <a:pt x="8439" y="1189"/>
                    <a:pt x="8549" y="1300"/>
                  </a:cubicBezTo>
                  <a:cubicBezTo>
                    <a:pt x="8769" y="1520"/>
                    <a:pt x="8769" y="1879"/>
                    <a:pt x="8549" y="2100"/>
                  </a:cubicBezTo>
                  <a:lnTo>
                    <a:pt x="4639" y="6007"/>
                  </a:lnTo>
                  <a:cubicBezTo>
                    <a:pt x="4527" y="6120"/>
                    <a:pt x="4377" y="6177"/>
                    <a:pt x="4227" y="6177"/>
                  </a:cubicBezTo>
                  <a:cubicBezTo>
                    <a:pt x="4081" y="6177"/>
                    <a:pt x="3937" y="6123"/>
                    <a:pt x="3830" y="6016"/>
                  </a:cubicBezTo>
                  <a:lnTo>
                    <a:pt x="1547" y="3748"/>
                  </a:lnTo>
                  <a:cubicBezTo>
                    <a:pt x="1296" y="3534"/>
                    <a:pt x="1281" y="3151"/>
                    <a:pt x="1514" y="2918"/>
                  </a:cubicBezTo>
                  <a:cubicBezTo>
                    <a:pt x="1626" y="2806"/>
                    <a:pt x="1771" y="2750"/>
                    <a:pt x="1916" y="2750"/>
                  </a:cubicBezTo>
                  <a:cubicBezTo>
                    <a:pt x="2074" y="2750"/>
                    <a:pt x="2232" y="2817"/>
                    <a:pt x="2344" y="2948"/>
                  </a:cubicBezTo>
                  <a:lnTo>
                    <a:pt x="3784" y="4388"/>
                  </a:lnTo>
                  <a:cubicBezTo>
                    <a:pt x="3793" y="4401"/>
                    <a:pt x="3805" y="4410"/>
                    <a:pt x="3817" y="4419"/>
                  </a:cubicBezTo>
                  <a:cubicBezTo>
                    <a:pt x="3817" y="4422"/>
                    <a:pt x="3820" y="4422"/>
                    <a:pt x="3823" y="4425"/>
                  </a:cubicBezTo>
                  <a:cubicBezTo>
                    <a:pt x="3934" y="4535"/>
                    <a:pt x="4078" y="4590"/>
                    <a:pt x="4222" y="4590"/>
                  </a:cubicBezTo>
                  <a:cubicBezTo>
                    <a:pt x="4367" y="4590"/>
                    <a:pt x="4512" y="4535"/>
                    <a:pt x="4624" y="4425"/>
                  </a:cubicBezTo>
                  <a:lnTo>
                    <a:pt x="7749" y="1300"/>
                  </a:lnTo>
                  <a:cubicBezTo>
                    <a:pt x="7859" y="1189"/>
                    <a:pt x="8004" y="1134"/>
                    <a:pt x="8149" y="1134"/>
                  </a:cubicBezTo>
                  <a:close/>
                  <a:moveTo>
                    <a:pt x="8146" y="1"/>
                  </a:moveTo>
                  <a:cubicBezTo>
                    <a:pt x="7712" y="1"/>
                    <a:pt x="7279" y="166"/>
                    <a:pt x="6949" y="496"/>
                  </a:cubicBezTo>
                  <a:lnTo>
                    <a:pt x="6946" y="496"/>
                  </a:lnTo>
                  <a:lnTo>
                    <a:pt x="4219" y="3223"/>
                  </a:lnTo>
                  <a:lnTo>
                    <a:pt x="3144" y="2148"/>
                  </a:lnTo>
                  <a:cubicBezTo>
                    <a:pt x="2808" y="1779"/>
                    <a:pt x="2348" y="1594"/>
                    <a:pt x="1887" y="1594"/>
                  </a:cubicBezTo>
                  <a:cubicBezTo>
                    <a:pt x="1453" y="1594"/>
                    <a:pt x="1019" y="1758"/>
                    <a:pt x="686" y="2091"/>
                  </a:cubicBezTo>
                  <a:cubicBezTo>
                    <a:pt x="1" y="2776"/>
                    <a:pt x="28" y="3896"/>
                    <a:pt x="747" y="4549"/>
                  </a:cubicBezTo>
                  <a:lnTo>
                    <a:pt x="3029" y="6819"/>
                  </a:lnTo>
                  <a:cubicBezTo>
                    <a:pt x="3344" y="7131"/>
                    <a:pt x="3768" y="7308"/>
                    <a:pt x="4214" y="7308"/>
                  </a:cubicBezTo>
                  <a:cubicBezTo>
                    <a:pt x="4218" y="7308"/>
                    <a:pt x="4221" y="7308"/>
                    <a:pt x="4225" y="7308"/>
                  </a:cubicBezTo>
                  <a:cubicBezTo>
                    <a:pt x="4678" y="7308"/>
                    <a:pt x="5116" y="7127"/>
                    <a:pt x="5439" y="6807"/>
                  </a:cubicBezTo>
                  <a:lnTo>
                    <a:pt x="9349" y="2900"/>
                  </a:lnTo>
                  <a:cubicBezTo>
                    <a:pt x="10013" y="2236"/>
                    <a:pt x="10013" y="1161"/>
                    <a:pt x="9349" y="499"/>
                  </a:cubicBezTo>
                  <a:cubicBezTo>
                    <a:pt x="9017" y="167"/>
                    <a:pt x="8581" y="1"/>
                    <a:pt x="81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5" name="Google Shape;13473;p75">
            <a:extLst>
              <a:ext uri="{FF2B5EF4-FFF2-40B4-BE49-F238E27FC236}">
                <a16:creationId xmlns:a16="http://schemas.microsoft.com/office/drawing/2014/main" id="{326E6568-10DD-F6C6-A5E9-5F9E04E14FF2}"/>
              </a:ext>
            </a:extLst>
          </p:cNvPr>
          <p:cNvGrpSpPr/>
          <p:nvPr/>
        </p:nvGrpSpPr>
        <p:grpSpPr>
          <a:xfrm>
            <a:off x="6330755" y="3350088"/>
            <a:ext cx="204667" cy="204667"/>
            <a:chOff x="1487200" y="4993750"/>
            <a:chExt cx="483125" cy="483125"/>
          </a:xfrm>
          <a:solidFill>
            <a:srgbClr val="92D050"/>
          </a:solidFill>
        </p:grpSpPr>
        <p:sp>
          <p:nvSpPr>
            <p:cNvPr id="36" name="Google Shape;13474;p75">
              <a:extLst>
                <a:ext uri="{FF2B5EF4-FFF2-40B4-BE49-F238E27FC236}">
                  <a16:creationId xmlns:a16="http://schemas.microsoft.com/office/drawing/2014/main" id="{78225092-A723-B498-5685-690C3F60BF8F}"/>
                </a:ext>
              </a:extLst>
            </p:cNvPr>
            <p:cNvSpPr/>
            <p:nvPr/>
          </p:nvSpPr>
          <p:spPr>
            <a:xfrm>
              <a:off x="148720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2"/>
                    <a:pt x="11822" y="18193"/>
                    <a:pt x="9661" y="18193"/>
                  </a:cubicBezTo>
                  <a:cubicBezTo>
                    <a:pt x="7500" y="18193"/>
                    <a:pt x="5340" y="17352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0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117" y="1"/>
                    <a:pt x="4698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7" name="Google Shape;13475;p75">
              <a:extLst>
                <a:ext uri="{FF2B5EF4-FFF2-40B4-BE49-F238E27FC236}">
                  <a16:creationId xmlns:a16="http://schemas.microsoft.com/office/drawing/2014/main" id="{300B4039-86E3-9C8A-1420-62B718220A4D}"/>
                </a:ext>
              </a:extLst>
            </p:cNvPr>
            <p:cNvSpPr/>
            <p:nvPr/>
          </p:nvSpPr>
          <p:spPr>
            <a:xfrm>
              <a:off x="1602600" y="5143950"/>
              <a:ext cx="250350" cy="182725"/>
            </a:xfrm>
            <a:custGeom>
              <a:avLst/>
              <a:gdLst/>
              <a:ahLst/>
              <a:cxnLst/>
              <a:rect l="l" t="t" r="r" b="b"/>
              <a:pathLst>
                <a:path w="10014" h="7309" extrusionOk="0">
                  <a:moveTo>
                    <a:pt x="8149" y="1134"/>
                  </a:moveTo>
                  <a:cubicBezTo>
                    <a:pt x="8294" y="1134"/>
                    <a:pt x="8439" y="1189"/>
                    <a:pt x="8549" y="1300"/>
                  </a:cubicBezTo>
                  <a:cubicBezTo>
                    <a:pt x="8769" y="1520"/>
                    <a:pt x="8769" y="1879"/>
                    <a:pt x="8549" y="2100"/>
                  </a:cubicBezTo>
                  <a:lnTo>
                    <a:pt x="4639" y="6007"/>
                  </a:lnTo>
                  <a:cubicBezTo>
                    <a:pt x="4527" y="6120"/>
                    <a:pt x="4377" y="6177"/>
                    <a:pt x="4227" y="6177"/>
                  </a:cubicBezTo>
                  <a:cubicBezTo>
                    <a:pt x="4081" y="6177"/>
                    <a:pt x="3937" y="6123"/>
                    <a:pt x="3830" y="6016"/>
                  </a:cubicBezTo>
                  <a:lnTo>
                    <a:pt x="1547" y="3748"/>
                  </a:lnTo>
                  <a:cubicBezTo>
                    <a:pt x="1296" y="3534"/>
                    <a:pt x="1281" y="3151"/>
                    <a:pt x="1514" y="2918"/>
                  </a:cubicBezTo>
                  <a:cubicBezTo>
                    <a:pt x="1626" y="2806"/>
                    <a:pt x="1771" y="2750"/>
                    <a:pt x="1916" y="2750"/>
                  </a:cubicBezTo>
                  <a:cubicBezTo>
                    <a:pt x="2074" y="2750"/>
                    <a:pt x="2232" y="2817"/>
                    <a:pt x="2344" y="2948"/>
                  </a:cubicBezTo>
                  <a:lnTo>
                    <a:pt x="3784" y="4388"/>
                  </a:lnTo>
                  <a:cubicBezTo>
                    <a:pt x="3793" y="4401"/>
                    <a:pt x="3805" y="4410"/>
                    <a:pt x="3817" y="4419"/>
                  </a:cubicBezTo>
                  <a:cubicBezTo>
                    <a:pt x="3817" y="4422"/>
                    <a:pt x="3820" y="4422"/>
                    <a:pt x="3823" y="4425"/>
                  </a:cubicBezTo>
                  <a:cubicBezTo>
                    <a:pt x="3934" y="4535"/>
                    <a:pt x="4078" y="4590"/>
                    <a:pt x="4222" y="4590"/>
                  </a:cubicBezTo>
                  <a:cubicBezTo>
                    <a:pt x="4367" y="4590"/>
                    <a:pt x="4512" y="4535"/>
                    <a:pt x="4624" y="4425"/>
                  </a:cubicBezTo>
                  <a:lnTo>
                    <a:pt x="7749" y="1300"/>
                  </a:lnTo>
                  <a:cubicBezTo>
                    <a:pt x="7859" y="1189"/>
                    <a:pt x="8004" y="1134"/>
                    <a:pt x="8149" y="1134"/>
                  </a:cubicBezTo>
                  <a:close/>
                  <a:moveTo>
                    <a:pt x="8146" y="1"/>
                  </a:moveTo>
                  <a:cubicBezTo>
                    <a:pt x="7712" y="1"/>
                    <a:pt x="7279" y="166"/>
                    <a:pt x="6949" y="496"/>
                  </a:cubicBezTo>
                  <a:lnTo>
                    <a:pt x="6946" y="496"/>
                  </a:lnTo>
                  <a:lnTo>
                    <a:pt x="4219" y="3223"/>
                  </a:lnTo>
                  <a:lnTo>
                    <a:pt x="3144" y="2148"/>
                  </a:lnTo>
                  <a:cubicBezTo>
                    <a:pt x="2808" y="1779"/>
                    <a:pt x="2348" y="1594"/>
                    <a:pt x="1887" y="1594"/>
                  </a:cubicBezTo>
                  <a:cubicBezTo>
                    <a:pt x="1453" y="1594"/>
                    <a:pt x="1019" y="1758"/>
                    <a:pt x="686" y="2091"/>
                  </a:cubicBezTo>
                  <a:cubicBezTo>
                    <a:pt x="1" y="2776"/>
                    <a:pt x="28" y="3896"/>
                    <a:pt x="747" y="4549"/>
                  </a:cubicBezTo>
                  <a:lnTo>
                    <a:pt x="3029" y="6819"/>
                  </a:lnTo>
                  <a:cubicBezTo>
                    <a:pt x="3344" y="7131"/>
                    <a:pt x="3768" y="7308"/>
                    <a:pt x="4214" y="7308"/>
                  </a:cubicBezTo>
                  <a:cubicBezTo>
                    <a:pt x="4218" y="7308"/>
                    <a:pt x="4221" y="7308"/>
                    <a:pt x="4225" y="7308"/>
                  </a:cubicBezTo>
                  <a:cubicBezTo>
                    <a:pt x="4678" y="7308"/>
                    <a:pt x="5116" y="7127"/>
                    <a:pt x="5439" y="6807"/>
                  </a:cubicBezTo>
                  <a:lnTo>
                    <a:pt x="9349" y="2900"/>
                  </a:lnTo>
                  <a:cubicBezTo>
                    <a:pt x="10013" y="2236"/>
                    <a:pt x="10013" y="1161"/>
                    <a:pt x="9349" y="499"/>
                  </a:cubicBezTo>
                  <a:cubicBezTo>
                    <a:pt x="9017" y="167"/>
                    <a:pt x="8581" y="1"/>
                    <a:pt x="81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38" name="Google Shape;1891;p36">
            <a:extLst>
              <a:ext uri="{FF2B5EF4-FFF2-40B4-BE49-F238E27FC236}">
                <a16:creationId xmlns:a16="http://schemas.microsoft.com/office/drawing/2014/main" id="{A8BF4094-99D9-49BA-75BE-6F237A2D9108}"/>
              </a:ext>
            </a:extLst>
          </p:cNvPr>
          <p:cNvSpPr txBox="1">
            <a:spLocks/>
          </p:cNvSpPr>
          <p:nvPr/>
        </p:nvSpPr>
        <p:spPr>
          <a:xfrm>
            <a:off x="432602" y="4423772"/>
            <a:ext cx="8471118" cy="58841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 Semi Condensed Medium"/>
              <a:buAutoNum type="arabicPeriod"/>
              <a:defRPr sz="12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P</a:t>
            </a:r>
            <a:r>
              <a:rPr lang="en-U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reserve the integrity    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</a:t>
            </a:r>
            <a:r>
              <a:rPr lang="en-U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amper-proof for the verifier   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  <a:r>
              <a:rPr lang="en-U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fficient way to verify the authenticity and integrity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9" name="Google Shape;2199;p40">
            <a:extLst>
              <a:ext uri="{FF2B5EF4-FFF2-40B4-BE49-F238E27FC236}">
                <a16:creationId xmlns:a16="http://schemas.microsoft.com/office/drawing/2014/main" id="{D293B5BF-8CA1-B1FF-072B-E988431E2717}"/>
              </a:ext>
            </a:extLst>
          </p:cNvPr>
          <p:cNvSpPr txBox="1">
            <a:spLocks/>
          </p:cNvSpPr>
          <p:nvPr/>
        </p:nvSpPr>
        <p:spPr>
          <a:xfrm>
            <a:off x="635589" y="4139490"/>
            <a:ext cx="2425151" cy="412785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algn="l"/>
            <a:r>
              <a:rPr lang="en-US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hysical or digital form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  <p:sp>
        <p:nvSpPr>
          <p:cNvPr id="65" name="Flowchart: Connector 64"/>
          <p:cNvSpPr/>
          <p:nvPr/>
        </p:nvSpPr>
        <p:spPr>
          <a:xfrm>
            <a:off x="488330" y="4703763"/>
            <a:ext cx="45719" cy="45719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lowchart: Connector 65"/>
          <p:cNvSpPr/>
          <p:nvPr/>
        </p:nvSpPr>
        <p:spPr>
          <a:xfrm>
            <a:off x="2369406" y="4704858"/>
            <a:ext cx="45719" cy="45719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lowchart: Connector 66"/>
          <p:cNvSpPr/>
          <p:nvPr/>
        </p:nvSpPr>
        <p:spPr>
          <a:xfrm>
            <a:off x="4739904" y="4700930"/>
            <a:ext cx="45719" cy="45719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6" grpId="0" build="p"/>
      <p:bldP spid="2197" grpId="0" build="p"/>
      <p:bldP spid="2198" grpId="0" build="p"/>
      <p:bldP spid="2199" grpId="0" build="p"/>
      <p:bldP spid="2200" grpId="0" build="p"/>
      <p:bldP spid="2201" grpId="0" build="p"/>
      <p:bldP spid="8" grpId="0"/>
      <p:bldP spid="31" grpId="0"/>
      <p:bldP spid="38" grpId="0" animBg="1"/>
      <p:bldP spid="39" grpId="0" animBg="1"/>
      <p:bldP spid="65" grpId="0" animBg="1"/>
      <p:bldP spid="66" grpId="0" animBg="1"/>
      <p:bldP spid="6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195;p44"/>
          <p:cNvSpPr txBox="1"/>
          <p:nvPr/>
        </p:nvSpPr>
        <p:spPr>
          <a:xfrm>
            <a:off x="41287" y="1522312"/>
            <a:ext cx="1926000" cy="503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Data Protection </a:t>
            </a:r>
          </a:p>
        </p:txBody>
      </p:sp>
      <p:sp>
        <p:nvSpPr>
          <p:cNvPr id="8" name="Google Shape;2197;p44"/>
          <p:cNvSpPr txBox="1"/>
          <p:nvPr/>
        </p:nvSpPr>
        <p:spPr>
          <a:xfrm>
            <a:off x="164642" y="2858580"/>
            <a:ext cx="1926000" cy="10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Trust - Building and Maintenance of Trust </a:t>
            </a:r>
          </a:p>
        </p:txBody>
      </p:sp>
      <p:sp>
        <p:nvSpPr>
          <p:cNvPr id="9" name="Google Shape;2198;p44"/>
          <p:cNvSpPr txBox="1"/>
          <p:nvPr/>
        </p:nvSpPr>
        <p:spPr>
          <a:xfrm>
            <a:off x="6742934" y="3025032"/>
            <a:ext cx="1926000" cy="56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Reputation </a:t>
            </a:r>
          </a:p>
        </p:txBody>
      </p:sp>
      <p:sp>
        <p:nvSpPr>
          <p:cNvPr id="19" name="Google Shape;2208;p44"/>
          <p:cNvSpPr txBox="1"/>
          <p:nvPr/>
        </p:nvSpPr>
        <p:spPr>
          <a:xfrm>
            <a:off x="4896359" y="4225262"/>
            <a:ext cx="2128965" cy="655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Customer Confidence 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749" y="1617027"/>
            <a:ext cx="1821455" cy="1821455"/>
          </a:xfrm>
          <a:prstGeom prst="rect">
            <a:avLst/>
          </a:prstGeom>
        </p:spPr>
      </p:pic>
      <p:sp>
        <p:nvSpPr>
          <p:cNvPr id="33" name="Google Shape;1890;p36"/>
          <p:cNvSpPr txBox="1">
            <a:spLocks noGrp="1"/>
          </p:cNvSpPr>
          <p:nvPr>
            <p:ph type="title"/>
          </p:nvPr>
        </p:nvSpPr>
        <p:spPr>
          <a:xfrm>
            <a:off x="721187" y="39123"/>
            <a:ext cx="7917302" cy="1128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600" b="1" dirty="0">
                <a:solidFill>
                  <a:schemeClr val="accent3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WHY IS DOCUMENT SECURITY IMPORTANT?</a:t>
            </a:r>
            <a:endParaRPr lang="en-US" sz="2600" dirty="0">
              <a:solidFill>
                <a:schemeClr val="accent3">
                  <a:lumMod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1795152" y="1259388"/>
            <a:ext cx="1212965" cy="1020300"/>
            <a:chOff x="1795152" y="1259388"/>
            <a:chExt cx="1212965" cy="1020300"/>
          </a:xfrm>
        </p:grpSpPr>
        <p:pic>
          <p:nvPicPr>
            <p:cNvPr id="3" name="Google Shape;2192;p44"/>
            <p:cNvPicPr preferRelativeResize="0"/>
            <p:nvPr/>
          </p:nvPicPr>
          <p:blipFill>
            <a:blip r:embed="rId4">
              <a:alphaModFix amt="44000"/>
            </a:blip>
            <a:stretch>
              <a:fillRect/>
            </a:stretch>
          </p:blipFill>
          <p:spPr>
            <a:xfrm>
              <a:off x="1795152" y="1259388"/>
              <a:ext cx="1212965" cy="1020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3074" y="1549953"/>
              <a:ext cx="556077" cy="556077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/>
        </p:nvGrpSpPr>
        <p:grpSpPr>
          <a:xfrm>
            <a:off x="2123074" y="2798399"/>
            <a:ext cx="1212974" cy="1020309"/>
            <a:chOff x="2123074" y="2798399"/>
            <a:chExt cx="1212974" cy="1020309"/>
          </a:xfrm>
        </p:grpSpPr>
        <p:pic>
          <p:nvPicPr>
            <p:cNvPr id="4" name="Google Shape;2193;p44"/>
            <p:cNvPicPr preferRelativeResize="0"/>
            <p:nvPr/>
          </p:nvPicPr>
          <p:blipFill>
            <a:blip r:embed="rId6">
              <a:alphaModFix amt="55000"/>
            </a:blip>
            <a:stretch>
              <a:fillRect/>
            </a:stretch>
          </p:blipFill>
          <p:spPr>
            <a:xfrm>
              <a:off x="2123074" y="2798399"/>
              <a:ext cx="1212974" cy="10203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6478" y="3098409"/>
              <a:ext cx="540631" cy="540631"/>
            </a:xfrm>
            <a:prstGeom prst="rect">
              <a:avLst/>
            </a:prstGeom>
          </p:spPr>
        </p:pic>
      </p:grpSp>
      <p:sp>
        <p:nvSpPr>
          <p:cNvPr id="36" name="Google Shape;2198;p44"/>
          <p:cNvSpPr txBox="1"/>
          <p:nvPr/>
        </p:nvSpPr>
        <p:spPr>
          <a:xfrm>
            <a:off x="6889752" y="1538989"/>
            <a:ext cx="1926000" cy="56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Risk Reduction 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3584842" y="4002605"/>
            <a:ext cx="1212974" cy="1020309"/>
            <a:chOff x="3584842" y="4002605"/>
            <a:chExt cx="1212974" cy="1020309"/>
          </a:xfrm>
        </p:grpSpPr>
        <p:pic>
          <p:nvPicPr>
            <p:cNvPr id="31" name="Google Shape;2199;p44"/>
            <p:cNvPicPr preferRelativeResize="0"/>
            <p:nvPr/>
          </p:nvPicPr>
          <p:blipFill>
            <a:blip r:embed="rId8">
              <a:alphaModFix amt="68000"/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584842" y="4002605"/>
              <a:ext cx="1212974" cy="10203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4362" y="4342852"/>
              <a:ext cx="538083" cy="538083"/>
            </a:xfrm>
            <a:prstGeom prst="rect">
              <a:avLst/>
            </a:prstGeom>
          </p:spPr>
        </p:pic>
      </p:grpSp>
      <p:grpSp>
        <p:nvGrpSpPr>
          <p:cNvPr id="44" name="Group 43"/>
          <p:cNvGrpSpPr/>
          <p:nvPr/>
        </p:nvGrpSpPr>
        <p:grpSpPr>
          <a:xfrm>
            <a:off x="5676778" y="2858571"/>
            <a:ext cx="1212974" cy="1020309"/>
            <a:chOff x="5676778" y="2858571"/>
            <a:chExt cx="1212974" cy="1020309"/>
          </a:xfrm>
        </p:grpSpPr>
        <p:pic>
          <p:nvPicPr>
            <p:cNvPr id="10" name="Google Shape;2199;p44"/>
            <p:cNvPicPr preferRelativeResize="0"/>
            <p:nvPr/>
          </p:nvPicPr>
          <p:blipFill>
            <a:blip r:embed="rId8">
              <a:alphaModFix amt="68000"/>
            </a:blip>
            <a:stretch>
              <a:fillRect/>
            </a:stretch>
          </p:blipFill>
          <p:spPr>
            <a:xfrm>
              <a:off x="5676778" y="2858571"/>
              <a:ext cx="1212974" cy="10203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3511" y="3114339"/>
              <a:ext cx="589734" cy="589734"/>
            </a:xfrm>
            <a:prstGeom prst="rect">
              <a:avLst/>
            </a:prstGeom>
          </p:spPr>
        </p:pic>
      </p:grpSp>
      <p:grpSp>
        <p:nvGrpSpPr>
          <p:cNvPr id="43" name="Group 42"/>
          <p:cNvGrpSpPr/>
          <p:nvPr/>
        </p:nvGrpSpPr>
        <p:grpSpPr>
          <a:xfrm>
            <a:off x="5741991" y="1307250"/>
            <a:ext cx="1212974" cy="1020309"/>
            <a:chOff x="5741991" y="1307250"/>
            <a:chExt cx="1212974" cy="1020309"/>
          </a:xfrm>
        </p:grpSpPr>
        <p:pic>
          <p:nvPicPr>
            <p:cNvPr id="12" name="Google Shape;2201;p44"/>
            <p:cNvPicPr preferRelativeResize="0"/>
            <p:nvPr/>
          </p:nvPicPr>
          <p:blipFill>
            <a:blip r:embed="rId11">
              <a:alphaModFix amt="83000"/>
            </a:blip>
            <a:stretch>
              <a:fillRect/>
            </a:stretch>
          </p:blipFill>
          <p:spPr>
            <a:xfrm>
              <a:off x="5741991" y="1307250"/>
              <a:ext cx="1212974" cy="10203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3821" y="1590827"/>
              <a:ext cx="549424" cy="5494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750786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9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155;p38"/>
          <p:cNvSpPr txBox="1">
            <a:spLocks noGrp="1"/>
          </p:cNvSpPr>
          <p:nvPr>
            <p:ph type="title"/>
          </p:nvPr>
        </p:nvSpPr>
        <p:spPr>
          <a:xfrm>
            <a:off x="1521775" y="2414889"/>
            <a:ext cx="6013682" cy="80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4000" b="1" dirty="0">
                <a:solidFill>
                  <a:schemeClr val="accent3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Fira Sans Extra Condensed Medium"/>
                <a:sym typeface="Fira Sans Extra Condensed Medium"/>
              </a:rPr>
              <a:t>Problem &amp; Solution</a:t>
            </a:r>
          </a:p>
        </p:txBody>
      </p:sp>
      <p:sp>
        <p:nvSpPr>
          <p:cNvPr id="7" name="Google Shape;2156;p38"/>
          <p:cNvSpPr txBox="1">
            <a:spLocks/>
          </p:cNvSpPr>
          <p:nvPr/>
        </p:nvSpPr>
        <p:spPr>
          <a:xfrm>
            <a:off x="2905055" y="1167962"/>
            <a:ext cx="2967600" cy="10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80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323" y="425861"/>
            <a:ext cx="1384670" cy="138467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2197;p44"/>
          <p:cNvSpPr txBox="1"/>
          <p:nvPr/>
        </p:nvSpPr>
        <p:spPr>
          <a:xfrm>
            <a:off x="3163685" y="1334294"/>
            <a:ext cx="4705495" cy="499856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/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Prone to forgery due to technological advances </a:t>
            </a:r>
            <a:endParaRPr lang="en-US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2916736" cy="51434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2177;p39"/>
          <p:cNvSpPr txBox="1">
            <a:spLocks/>
          </p:cNvSpPr>
          <p:nvPr/>
        </p:nvSpPr>
        <p:spPr>
          <a:xfrm>
            <a:off x="741203" y="134707"/>
            <a:ext cx="48096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r>
              <a:rPr lang="en-US" sz="26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PROBLEM STATEMENT</a:t>
            </a:r>
          </a:p>
        </p:txBody>
      </p:sp>
      <p:grpSp>
        <p:nvGrpSpPr>
          <p:cNvPr id="5" name="Google Shape;2106;p37"/>
          <p:cNvGrpSpPr/>
          <p:nvPr/>
        </p:nvGrpSpPr>
        <p:grpSpPr>
          <a:xfrm>
            <a:off x="382780" y="104323"/>
            <a:ext cx="635100" cy="734640"/>
            <a:chOff x="731647" y="573573"/>
            <a:chExt cx="635100" cy="734640"/>
          </a:xfrm>
        </p:grpSpPr>
        <p:grpSp>
          <p:nvGrpSpPr>
            <p:cNvPr id="6" name="Google Shape;2107;p37"/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11" name="Google Shape;2108;p37"/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2109;p37"/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2110;p37"/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8" name="Google Shape;2111;p3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9" name="Google Shape;2112;p3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0" name="Google Shape;2113;p3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</p:grpSp>
      </p:grpSp>
      <p:sp>
        <p:nvSpPr>
          <p:cNvPr id="13" name="Google Shape;2147;p37"/>
          <p:cNvSpPr txBox="1">
            <a:spLocks/>
          </p:cNvSpPr>
          <p:nvPr/>
        </p:nvSpPr>
        <p:spPr>
          <a:xfrm>
            <a:off x="464949" y="253126"/>
            <a:ext cx="4572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/>
            <a:r>
              <a:rPr lang="en" sz="14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02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49" y="994014"/>
            <a:ext cx="988299" cy="98829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65082">
            <a:off x="1333331" y="1507094"/>
            <a:ext cx="604706" cy="604706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61918" y="2087937"/>
            <a:ext cx="2607980" cy="384070"/>
            <a:chOff x="161918" y="2087937"/>
            <a:chExt cx="2607980" cy="384070"/>
          </a:xfrm>
        </p:grpSpPr>
        <p:sp>
          <p:nvSpPr>
            <p:cNvPr id="18" name="Google Shape;2197;p44"/>
            <p:cNvSpPr txBox="1"/>
            <p:nvPr/>
          </p:nvSpPr>
          <p:spPr>
            <a:xfrm>
              <a:off x="382780" y="2087937"/>
              <a:ext cx="2387118" cy="3840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just"/>
              <a:r>
                <a:rPr lang="en-US" dirty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Documents' authenticity </a:t>
              </a:r>
            </a:p>
          </p:txBody>
        </p:sp>
        <p:grpSp>
          <p:nvGrpSpPr>
            <p:cNvPr id="21" name="Google Shape;13473;p75"/>
            <p:cNvGrpSpPr/>
            <p:nvPr/>
          </p:nvGrpSpPr>
          <p:grpSpPr>
            <a:xfrm>
              <a:off x="161918" y="2202983"/>
              <a:ext cx="161396" cy="161396"/>
              <a:chOff x="1487200" y="4993750"/>
              <a:chExt cx="483125" cy="483125"/>
            </a:xfrm>
            <a:solidFill>
              <a:srgbClr val="00B050"/>
            </a:solidFill>
          </p:grpSpPr>
          <p:sp>
            <p:nvSpPr>
              <p:cNvPr id="22" name="Google Shape;13474;p75"/>
              <p:cNvSpPr/>
              <p:nvPr/>
            </p:nvSpPr>
            <p:spPr>
              <a:xfrm>
                <a:off x="1487200" y="4993750"/>
                <a:ext cx="483125" cy="483125"/>
              </a:xfrm>
              <a:custGeom>
                <a:avLst/>
                <a:gdLst/>
                <a:ahLst/>
                <a:cxnLst/>
                <a:rect l="l" t="t" r="r" b="b"/>
                <a:pathLst>
                  <a:path w="19325" h="19325" extrusionOk="0">
                    <a:moveTo>
                      <a:pt x="9662" y="1133"/>
                    </a:moveTo>
                    <a:cubicBezTo>
                      <a:pt x="11824" y="1133"/>
                      <a:pt x="13983" y="1975"/>
                      <a:pt x="15668" y="3657"/>
                    </a:cubicBezTo>
                    <a:cubicBezTo>
                      <a:pt x="19035" y="7027"/>
                      <a:pt x="19035" y="12302"/>
                      <a:pt x="15668" y="15668"/>
                    </a:cubicBezTo>
                    <a:cubicBezTo>
                      <a:pt x="13983" y="17352"/>
                      <a:pt x="11822" y="18193"/>
                      <a:pt x="9661" y="18193"/>
                    </a:cubicBezTo>
                    <a:cubicBezTo>
                      <a:pt x="7500" y="18193"/>
                      <a:pt x="5340" y="17352"/>
                      <a:pt x="3657" y="15668"/>
                    </a:cubicBezTo>
                    <a:cubicBezTo>
                      <a:pt x="290" y="12302"/>
                      <a:pt x="290" y="7024"/>
                      <a:pt x="3657" y="3657"/>
                    </a:cubicBezTo>
                    <a:cubicBezTo>
                      <a:pt x="5342" y="1975"/>
                      <a:pt x="7500" y="1133"/>
                      <a:pt x="9662" y="1133"/>
                    </a:cubicBezTo>
                    <a:close/>
                    <a:moveTo>
                      <a:pt x="9662" y="1"/>
                    </a:moveTo>
                    <a:cubicBezTo>
                      <a:pt x="7117" y="1"/>
                      <a:pt x="4698" y="1015"/>
                      <a:pt x="2857" y="2857"/>
                    </a:cubicBezTo>
                    <a:cubicBezTo>
                      <a:pt x="1015" y="4699"/>
                      <a:pt x="0" y="7117"/>
                      <a:pt x="0" y="9663"/>
                    </a:cubicBezTo>
                    <a:cubicBezTo>
                      <a:pt x="0" y="12208"/>
                      <a:pt x="1015" y="14627"/>
                      <a:pt x="2857" y="16469"/>
                    </a:cubicBezTo>
                    <a:cubicBezTo>
                      <a:pt x="4698" y="18310"/>
                      <a:pt x="7117" y="19325"/>
                      <a:pt x="9662" y="19325"/>
                    </a:cubicBezTo>
                    <a:cubicBezTo>
                      <a:pt x="12208" y="19325"/>
                      <a:pt x="14626" y="18310"/>
                      <a:pt x="16468" y="16469"/>
                    </a:cubicBezTo>
                    <a:cubicBezTo>
                      <a:pt x="18310" y="14627"/>
                      <a:pt x="19325" y="12208"/>
                      <a:pt x="19325" y="9663"/>
                    </a:cubicBezTo>
                    <a:cubicBezTo>
                      <a:pt x="19325" y="7117"/>
                      <a:pt x="18310" y="4699"/>
                      <a:pt x="16468" y="2857"/>
                    </a:cubicBezTo>
                    <a:cubicBezTo>
                      <a:pt x="14626" y="1015"/>
                      <a:pt x="12208" y="1"/>
                      <a:pt x="966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3" name="Google Shape;13475;p75"/>
              <p:cNvSpPr/>
              <p:nvPr/>
            </p:nvSpPr>
            <p:spPr>
              <a:xfrm>
                <a:off x="1602600" y="5143950"/>
                <a:ext cx="250350" cy="182725"/>
              </a:xfrm>
              <a:custGeom>
                <a:avLst/>
                <a:gdLst/>
                <a:ahLst/>
                <a:cxnLst/>
                <a:rect l="l" t="t" r="r" b="b"/>
                <a:pathLst>
                  <a:path w="10014" h="7309" extrusionOk="0">
                    <a:moveTo>
                      <a:pt x="8149" y="1134"/>
                    </a:moveTo>
                    <a:cubicBezTo>
                      <a:pt x="8294" y="1134"/>
                      <a:pt x="8439" y="1189"/>
                      <a:pt x="8549" y="1300"/>
                    </a:cubicBezTo>
                    <a:cubicBezTo>
                      <a:pt x="8769" y="1520"/>
                      <a:pt x="8769" y="1879"/>
                      <a:pt x="8549" y="2100"/>
                    </a:cubicBezTo>
                    <a:lnTo>
                      <a:pt x="4639" y="6007"/>
                    </a:lnTo>
                    <a:cubicBezTo>
                      <a:pt x="4527" y="6120"/>
                      <a:pt x="4377" y="6177"/>
                      <a:pt x="4227" y="6177"/>
                    </a:cubicBezTo>
                    <a:cubicBezTo>
                      <a:pt x="4081" y="6177"/>
                      <a:pt x="3937" y="6123"/>
                      <a:pt x="3830" y="6016"/>
                    </a:cubicBezTo>
                    <a:lnTo>
                      <a:pt x="1547" y="3748"/>
                    </a:lnTo>
                    <a:cubicBezTo>
                      <a:pt x="1296" y="3534"/>
                      <a:pt x="1281" y="3151"/>
                      <a:pt x="1514" y="2918"/>
                    </a:cubicBezTo>
                    <a:cubicBezTo>
                      <a:pt x="1626" y="2806"/>
                      <a:pt x="1771" y="2750"/>
                      <a:pt x="1916" y="2750"/>
                    </a:cubicBezTo>
                    <a:cubicBezTo>
                      <a:pt x="2074" y="2750"/>
                      <a:pt x="2232" y="2817"/>
                      <a:pt x="2344" y="2948"/>
                    </a:cubicBezTo>
                    <a:lnTo>
                      <a:pt x="3784" y="4388"/>
                    </a:lnTo>
                    <a:cubicBezTo>
                      <a:pt x="3793" y="4401"/>
                      <a:pt x="3805" y="4410"/>
                      <a:pt x="3817" y="4419"/>
                    </a:cubicBezTo>
                    <a:cubicBezTo>
                      <a:pt x="3817" y="4422"/>
                      <a:pt x="3820" y="4422"/>
                      <a:pt x="3823" y="4425"/>
                    </a:cubicBezTo>
                    <a:cubicBezTo>
                      <a:pt x="3934" y="4535"/>
                      <a:pt x="4078" y="4590"/>
                      <a:pt x="4222" y="4590"/>
                    </a:cubicBezTo>
                    <a:cubicBezTo>
                      <a:pt x="4367" y="4590"/>
                      <a:pt x="4512" y="4535"/>
                      <a:pt x="4624" y="4425"/>
                    </a:cubicBezTo>
                    <a:lnTo>
                      <a:pt x="7749" y="1300"/>
                    </a:lnTo>
                    <a:cubicBezTo>
                      <a:pt x="7859" y="1189"/>
                      <a:pt x="8004" y="1134"/>
                      <a:pt x="8149" y="1134"/>
                    </a:cubicBezTo>
                    <a:close/>
                    <a:moveTo>
                      <a:pt x="8146" y="1"/>
                    </a:moveTo>
                    <a:cubicBezTo>
                      <a:pt x="7712" y="1"/>
                      <a:pt x="7279" y="166"/>
                      <a:pt x="6949" y="496"/>
                    </a:cubicBezTo>
                    <a:lnTo>
                      <a:pt x="6946" y="496"/>
                    </a:lnTo>
                    <a:lnTo>
                      <a:pt x="4219" y="3223"/>
                    </a:lnTo>
                    <a:lnTo>
                      <a:pt x="3144" y="2148"/>
                    </a:lnTo>
                    <a:cubicBezTo>
                      <a:pt x="2808" y="1779"/>
                      <a:pt x="2348" y="1594"/>
                      <a:pt x="1887" y="1594"/>
                    </a:cubicBezTo>
                    <a:cubicBezTo>
                      <a:pt x="1453" y="1594"/>
                      <a:pt x="1019" y="1758"/>
                      <a:pt x="686" y="2091"/>
                    </a:cubicBezTo>
                    <a:cubicBezTo>
                      <a:pt x="1" y="2776"/>
                      <a:pt x="28" y="3896"/>
                      <a:pt x="747" y="4549"/>
                    </a:cubicBezTo>
                    <a:lnTo>
                      <a:pt x="3029" y="6819"/>
                    </a:lnTo>
                    <a:cubicBezTo>
                      <a:pt x="3344" y="7131"/>
                      <a:pt x="3768" y="7308"/>
                      <a:pt x="4214" y="7308"/>
                    </a:cubicBezTo>
                    <a:cubicBezTo>
                      <a:pt x="4218" y="7308"/>
                      <a:pt x="4221" y="7308"/>
                      <a:pt x="4225" y="7308"/>
                    </a:cubicBezTo>
                    <a:cubicBezTo>
                      <a:pt x="4678" y="7308"/>
                      <a:pt x="5116" y="7127"/>
                      <a:pt x="5439" y="6807"/>
                    </a:cubicBezTo>
                    <a:lnTo>
                      <a:pt x="9349" y="2900"/>
                    </a:lnTo>
                    <a:cubicBezTo>
                      <a:pt x="10013" y="2236"/>
                      <a:pt x="10013" y="1161"/>
                      <a:pt x="9349" y="499"/>
                    </a:cubicBezTo>
                    <a:cubicBezTo>
                      <a:pt x="9017" y="167"/>
                      <a:pt x="8581" y="1"/>
                      <a:pt x="81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61918" y="2435887"/>
            <a:ext cx="2607980" cy="377986"/>
            <a:chOff x="161918" y="2435887"/>
            <a:chExt cx="2607980" cy="377986"/>
          </a:xfrm>
        </p:grpSpPr>
        <p:sp>
          <p:nvSpPr>
            <p:cNvPr id="19" name="Google Shape;2197;p44"/>
            <p:cNvSpPr txBox="1"/>
            <p:nvPr/>
          </p:nvSpPr>
          <p:spPr>
            <a:xfrm>
              <a:off x="382780" y="2435887"/>
              <a:ext cx="2387118" cy="3779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just"/>
              <a:r>
                <a:rPr lang="en-US" dirty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Integrity</a:t>
              </a:r>
              <a:r>
                <a:rPr lang="en-US" dirty="0"/>
                <a:t> </a:t>
              </a:r>
              <a:endParaRPr lang="en-US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24" name="Google Shape;13473;p75"/>
            <p:cNvGrpSpPr/>
            <p:nvPr/>
          </p:nvGrpSpPr>
          <p:grpSpPr>
            <a:xfrm>
              <a:off x="161918" y="2551727"/>
              <a:ext cx="161396" cy="161396"/>
              <a:chOff x="1487200" y="4993750"/>
              <a:chExt cx="483125" cy="483125"/>
            </a:xfrm>
            <a:solidFill>
              <a:srgbClr val="00B050"/>
            </a:solidFill>
          </p:grpSpPr>
          <p:sp>
            <p:nvSpPr>
              <p:cNvPr id="25" name="Google Shape;13474;p75"/>
              <p:cNvSpPr/>
              <p:nvPr/>
            </p:nvSpPr>
            <p:spPr>
              <a:xfrm>
                <a:off x="1487200" y="4993750"/>
                <a:ext cx="483125" cy="483125"/>
              </a:xfrm>
              <a:custGeom>
                <a:avLst/>
                <a:gdLst/>
                <a:ahLst/>
                <a:cxnLst/>
                <a:rect l="l" t="t" r="r" b="b"/>
                <a:pathLst>
                  <a:path w="19325" h="19325" extrusionOk="0">
                    <a:moveTo>
                      <a:pt x="9662" y="1133"/>
                    </a:moveTo>
                    <a:cubicBezTo>
                      <a:pt x="11824" y="1133"/>
                      <a:pt x="13983" y="1975"/>
                      <a:pt x="15668" y="3657"/>
                    </a:cubicBezTo>
                    <a:cubicBezTo>
                      <a:pt x="19035" y="7027"/>
                      <a:pt x="19035" y="12302"/>
                      <a:pt x="15668" y="15668"/>
                    </a:cubicBezTo>
                    <a:cubicBezTo>
                      <a:pt x="13983" y="17352"/>
                      <a:pt x="11822" y="18193"/>
                      <a:pt x="9661" y="18193"/>
                    </a:cubicBezTo>
                    <a:cubicBezTo>
                      <a:pt x="7500" y="18193"/>
                      <a:pt x="5340" y="17352"/>
                      <a:pt x="3657" y="15668"/>
                    </a:cubicBezTo>
                    <a:cubicBezTo>
                      <a:pt x="290" y="12302"/>
                      <a:pt x="290" y="7024"/>
                      <a:pt x="3657" y="3657"/>
                    </a:cubicBezTo>
                    <a:cubicBezTo>
                      <a:pt x="5342" y="1975"/>
                      <a:pt x="7500" y="1133"/>
                      <a:pt x="9662" y="1133"/>
                    </a:cubicBezTo>
                    <a:close/>
                    <a:moveTo>
                      <a:pt x="9662" y="1"/>
                    </a:moveTo>
                    <a:cubicBezTo>
                      <a:pt x="7117" y="1"/>
                      <a:pt x="4698" y="1015"/>
                      <a:pt x="2857" y="2857"/>
                    </a:cubicBezTo>
                    <a:cubicBezTo>
                      <a:pt x="1015" y="4699"/>
                      <a:pt x="0" y="7117"/>
                      <a:pt x="0" y="9663"/>
                    </a:cubicBezTo>
                    <a:cubicBezTo>
                      <a:pt x="0" y="12208"/>
                      <a:pt x="1015" y="14627"/>
                      <a:pt x="2857" y="16469"/>
                    </a:cubicBezTo>
                    <a:cubicBezTo>
                      <a:pt x="4698" y="18310"/>
                      <a:pt x="7117" y="19325"/>
                      <a:pt x="9662" y="19325"/>
                    </a:cubicBezTo>
                    <a:cubicBezTo>
                      <a:pt x="12208" y="19325"/>
                      <a:pt x="14626" y="18310"/>
                      <a:pt x="16468" y="16469"/>
                    </a:cubicBezTo>
                    <a:cubicBezTo>
                      <a:pt x="18310" y="14627"/>
                      <a:pt x="19325" y="12208"/>
                      <a:pt x="19325" y="9663"/>
                    </a:cubicBezTo>
                    <a:cubicBezTo>
                      <a:pt x="19325" y="7117"/>
                      <a:pt x="18310" y="4699"/>
                      <a:pt x="16468" y="2857"/>
                    </a:cubicBezTo>
                    <a:cubicBezTo>
                      <a:pt x="14626" y="1015"/>
                      <a:pt x="12208" y="1"/>
                      <a:pt x="966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6" name="Google Shape;13475;p75"/>
              <p:cNvSpPr/>
              <p:nvPr/>
            </p:nvSpPr>
            <p:spPr>
              <a:xfrm>
                <a:off x="1602600" y="5143950"/>
                <a:ext cx="250350" cy="182725"/>
              </a:xfrm>
              <a:custGeom>
                <a:avLst/>
                <a:gdLst/>
                <a:ahLst/>
                <a:cxnLst/>
                <a:rect l="l" t="t" r="r" b="b"/>
                <a:pathLst>
                  <a:path w="10014" h="7309" extrusionOk="0">
                    <a:moveTo>
                      <a:pt x="8149" y="1134"/>
                    </a:moveTo>
                    <a:cubicBezTo>
                      <a:pt x="8294" y="1134"/>
                      <a:pt x="8439" y="1189"/>
                      <a:pt x="8549" y="1300"/>
                    </a:cubicBezTo>
                    <a:cubicBezTo>
                      <a:pt x="8769" y="1520"/>
                      <a:pt x="8769" y="1879"/>
                      <a:pt x="8549" y="2100"/>
                    </a:cubicBezTo>
                    <a:lnTo>
                      <a:pt x="4639" y="6007"/>
                    </a:lnTo>
                    <a:cubicBezTo>
                      <a:pt x="4527" y="6120"/>
                      <a:pt x="4377" y="6177"/>
                      <a:pt x="4227" y="6177"/>
                    </a:cubicBezTo>
                    <a:cubicBezTo>
                      <a:pt x="4081" y="6177"/>
                      <a:pt x="3937" y="6123"/>
                      <a:pt x="3830" y="6016"/>
                    </a:cubicBezTo>
                    <a:lnTo>
                      <a:pt x="1547" y="3748"/>
                    </a:lnTo>
                    <a:cubicBezTo>
                      <a:pt x="1296" y="3534"/>
                      <a:pt x="1281" y="3151"/>
                      <a:pt x="1514" y="2918"/>
                    </a:cubicBezTo>
                    <a:cubicBezTo>
                      <a:pt x="1626" y="2806"/>
                      <a:pt x="1771" y="2750"/>
                      <a:pt x="1916" y="2750"/>
                    </a:cubicBezTo>
                    <a:cubicBezTo>
                      <a:pt x="2074" y="2750"/>
                      <a:pt x="2232" y="2817"/>
                      <a:pt x="2344" y="2948"/>
                    </a:cubicBezTo>
                    <a:lnTo>
                      <a:pt x="3784" y="4388"/>
                    </a:lnTo>
                    <a:cubicBezTo>
                      <a:pt x="3793" y="4401"/>
                      <a:pt x="3805" y="4410"/>
                      <a:pt x="3817" y="4419"/>
                    </a:cubicBezTo>
                    <a:cubicBezTo>
                      <a:pt x="3817" y="4422"/>
                      <a:pt x="3820" y="4422"/>
                      <a:pt x="3823" y="4425"/>
                    </a:cubicBezTo>
                    <a:cubicBezTo>
                      <a:pt x="3934" y="4535"/>
                      <a:pt x="4078" y="4590"/>
                      <a:pt x="4222" y="4590"/>
                    </a:cubicBezTo>
                    <a:cubicBezTo>
                      <a:pt x="4367" y="4590"/>
                      <a:pt x="4512" y="4535"/>
                      <a:pt x="4624" y="4425"/>
                    </a:cubicBezTo>
                    <a:lnTo>
                      <a:pt x="7749" y="1300"/>
                    </a:lnTo>
                    <a:cubicBezTo>
                      <a:pt x="7859" y="1189"/>
                      <a:pt x="8004" y="1134"/>
                      <a:pt x="8149" y="1134"/>
                    </a:cubicBezTo>
                    <a:close/>
                    <a:moveTo>
                      <a:pt x="8146" y="1"/>
                    </a:moveTo>
                    <a:cubicBezTo>
                      <a:pt x="7712" y="1"/>
                      <a:pt x="7279" y="166"/>
                      <a:pt x="6949" y="496"/>
                    </a:cubicBezTo>
                    <a:lnTo>
                      <a:pt x="6946" y="496"/>
                    </a:lnTo>
                    <a:lnTo>
                      <a:pt x="4219" y="3223"/>
                    </a:lnTo>
                    <a:lnTo>
                      <a:pt x="3144" y="2148"/>
                    </a:lnTo>
                    <a:cubicBezTo>
                      <a:pt x="2808" y="1779"/>
                      <a:pt x="2348" y="1594"/>
                      <a:pt x="1887" y="1594"/>
                    </a:cubicBezTo>
                    <a:cubicBezTo>
                      <a:pt x="1453" y="1594"/>
                      <a:pt x="1019" y="1758"/>
                      <a:pt x="686" y="2091"/>
                    </a:cubicBezTo>
                    <a:cubicBezTo>
                      <a:pt x="1" y="2776"/>
                      <a:pt x="28" y="3896"/>
                      <a:pt x="747" y="4549"/>
                    </a:cubicBezTo>
                    <a:lnTo>
                      <a:pt x="3029" y="6819"/>
                    </a:lnTo>
                    <a:cubicBezTo>
                      <a:pt x="3344" y="7131"/>
                      <a:pt x="3768" y="7308"/>
                      <a:pt x="4214" y="7308"/>
                    </a:cubicBezTo>
                    <a:cubicBezTo>
                      <a:pt x="4218" y="7308"/>
                      <a:pt x="4221" y="7308"/>
                      <a:pt x="4225" y="7308"/>
                    </a:cubicBezTo>
                    <a:cubicBezTo>
                      <a:pt x="4678" y="7308"/>
                      <a:pt x="5116" y="7127"/>
                      <a:pt x="5439" y="6807"/>
                    </a:cubicBezTo>
                    <a:lnTo>
                      <a:pt x="9349" y="2900"/>
                    </a:lnTo>
                    <a:cubicBezTo>
                      <a:pt x="10013" y="2236"/>
                      <a:pt x="10013" y="1161"/>
                      <a:pt x="9349" y="499"/>
                    </a:cubicBezTo>
                    <a:cubicBezTo>
                      <a:pt x="9017" y="167"/>
                      <a:pt x="8581" y="1"/>
                      <a:pt x="81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161918" y="2801927"/>
            <a:ext cx="2607980" cy="377986"/>
            <a:chOff x="161918" y="2801927"/>
            <a:chExt cx="2607980" cy="377986"/>
          </a:xfrm>
        </p:grpSpPr>
        <p:sp>
          <p:nvSpPr>
            <p:cNvPr id="20" name="Google Shape;2197;p44"/>
            <p:cNvSpPr txBox="1"/>
            <p:nvPr/>
          </p:nvSpPr>
          <p:spPr>
            <a:xfrm>
              <a:off x="382780" y="2801927"/>
              <a:ext cx="2387118" cy="3779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just"/>
              <a:r>
                <a:rPr lang="en-US" dirty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Confidentiality</a:t>
              </a:r>
              <a:r>
                <a:rPr lang="en-US" dirty="0"/>
                <a:t>  </a:t>
              </a:r>
              <a:endParaRPr lang="en-US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27" name="Google Shape;13473;p75"/>
            <p:cNvGrpSpPr/>
            <p:nvPr/>
          </p:nvGrpSpPr>
          <p:grpSpPr>
            <a:xfrm>
              <a:off x="161918" y="2910068"/>
              <a:ext cx="161396" cy="161396"/>
              <a:chOff x="1487200" y="4993750"/>
              <a:chExt cx="483125" cy="483125"/>
            </a:xfrm>
            <a:solidFill>
              <a:srgbClr val="00B050"/>
            </a:solidFill>
          </p:grpSpPr>
          <p:sp>
            <p:nvSpPr>
              <p:cNvPr id="28" name="Google Shape;13474;p75"/>
              <p:cNvSpPr/>
              <p:nvPr/>
            </p:nvSpPr>
            <p:spPr>
              <a:xfrm>
                <a:off x="1487200" y="4993750"/>
                <a:ext cx="483125" cy="483125"/>
              </a:xfrm>
              <a:custGeom>
                <a:avLst/>
                <a:gdLst/>
                <a:ahLst/>
                <a:cxnLst/>
                <a:rect l="l" t="t" r="r" b="b"/>
                <a:pathLst>
                  <a:path w="19325" h="19325" extrusionOk="0">
                    <a:moveTo>
                      <a:pt x="9662" y="1133"/>
                    </a:moveTo>
                    <a:cubicBezTo>
                      <a:pt x="11824" y="1133"/>
                      <a:pt x="13983" y="1975"/>
                      <a:pt x="15668" y="3657"/>
                    </a:cubicBezTo>
                    <a:cubicBezTo>
                      <a:pt x="19035" y="7027"/>
                      <a:pt x="19035" y="12302"/>
                      <a:pt x="15668" y="15668"/>
                    </a:cubicBezTo>
                    <a:cubicBezTo>
                      <a:pt x="13983" y="17352"/>
                      <a:pt x="11822" y="18193"/>
                      <a:pt x="9661" y="18193"/>
                    </a:cubicBezTo>
                    <a:cubicBezTo>
                      <a:pt x="7500" y="18193"/>
                      <a:pt x="5340" y="17352"/>
                      <a:pt x="3657" y="15668"/>
                    </a:cubicBezTo>
                    <a:cubicBezTo>
                      <a:pt x="290" y="12302"/>
                      <a:pt x="290" y="7024"/>
                      <a:pt x="3657" y="3657"/>
                    </a:cubicBezTo>
                    <a:cubicBezTo>
                      <a:pt x="5342" y="1975"/>
                      <a:pt x="7500" y="1133"/>
                      <a:pt x="9662" y="1133"/>
                    </a:cubicBezTo>
                    <a:close/>
                    <a:moveTo>
                      <a:pt x="9662" y="1"/>
                    </a:moveTo>
                    <a:cubicBezTo>
                      <a:pt x="7117" y="1"/>
                      <a:pt x="4698" y="1015"/>
                      <a:pt x="2857" y="2857"/>
                    </a:cubicBezTo>
                    <a:cubicBezTo>
                      <a:pt x="1015" y="4699"/>
                      <a:pt x="0" y="7117"/>
                      <a:pt x="0" y="9663"/>
                    </a:cubicBezTo>
                    <a:cubicBezTo>
                      <a:pt x="0" y="12208"/>
                      <a:pt x="1015" y="14627"/>
                      <a:pt x="2857" y="16469"/>
                    </a:cubicBezTo>
                    <a:cubicBezTo>
                      <a:pt x="4698" y="18310"/>
                      <a:pt x="7117" y="19325"/>
                      <a:pt x="9662" y="19325"/>
                    </a:cubicBezTo>
                    <a:cubicBezTo>
                      <a:pt x="12208" y="19325"/>
                      <a:pt x="14626" y="18310"/>
                      <a:pt x="16468" y="16469"/>
                    </a:cubicBezTo>
                    <a:cubicBezTo>
                      <a:pt x="18310" y="14627"/>
                      <a:pt x="19325" y="12208"/>
                      <a:pt x="19325" y="9663"/>
                    </a:cubicBezTo>
                    <a:cubicBezTo>
                      <a:pt x="19325" y="7117"/>
                      <a:pt x="18310" y="4699"/>
                      <a:pt x="16468" y="2857"/>
                    </a:cubicBezTo>
                    <a:cubicBezTo>
                      <a:pt x="14626" y="1015"/>
                      <a:pt x="12208" y="1"/>
                      <a:pt x="966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9" name="Google Shape;13475;p75"/>
              <p:cNvSpPr/>
              <p:nvPr/>
            </p:nvSpPr>
            <p:spPr>
              <a:xfrm>
                <a:off x="1602600" y="5143950"/>
                <a:ext cx="250350" cy="182725"/>
              </a:xfrm>
              <a:custGeom>
                <a:avLst/>
                <a:gdLst/>
                <a:ahLst/>
                <a:cxnLst/>
                <a:rect l="l" t="t" r="r" b="b"/>
                <a:pathLst>
                  <a:path w="10014" h="7309" extrusionOk="0">
                    <a:moveTo>
                      <a:pt x="8149" y="1134"/>
                    </a:moveTo>
                    <a:cubicBezTo>
                      <a:pt x="8294" y="1134"/>
                      <a:pt x="8439" y="1189"/>
                      <a:pt x="8549" y="1300"/>
                    </a:cubicBezTo>
                    <a:cubicBezTo>
                      <a:pt x="8769" y="1520"/>
                      <a:pt x="8769" y="1879"/>
                      <a:pt x="8549" y="2100"/>
                    </a:cubicBezTo>
                    <a:lnTo>
                      <a:pt x="4639" y="6007"/>
                    </a:lnTo>
                    <a:cubicBezTo>
                      <a:pt x="4527" y="6120"/>
                      <a:pt x="4377" y="6177"/>
                      <a:pt x="4227" y="6177"/>
                    </a:cubicBezTo>
                    <a:cubicBezTo>
                      <a:pt x="4081" y="6177"/>
                      <a:pt x="3937" y="6123"/>
                      <a:pt x="3830" y="6016"/>
                    </a:cubicBezTo>
                    <a:lnTo>
                      <a:pt x="1547" y="3748"/>
                    </a:lnTo>
                    <a:cubicBezTo>
                      <a:pt x="1296" y="3534"/>
                      <a:pt x="1281" y="3151"/>
                      <a:pt x="1514" y="2918"/>
                    </a:cubicBezTo>
                    <a:cubicBezTo>
                      <a:pt x="1626" y="2806"/>
                      <a:pt x="1771" y="2750"/>
                      <a:pt x="1916" y="2750"/>
                    </a:cubicBezTo>
                    <a:cubicBezTo>
                      <a:pt x="2074" y="2750"/>
                      <a:pt x="2232" y="2817"/>
                      <a:pt x="2344" y="2948"/>
                    </a:cubicBezTo>
                    <a:lnTo>
                      <a:pt x="3784" y="4388"/>
                    </a:lnTo>
                    <a:cubicBezTo>
                      <a:pt x="3793" y="4401"/>
                      <a:pt x="3805" y="4410"/>
                      <a:pt x="3817" y="4419"/>
                    </a:cubicBezTo>
                    <a:cubicBezTo>
                      <a:pt x="3817" y="4422"/>
                      <a:pt x="3820" y="4422"/>
                      <a:pt x="3823" y="4425"/>
                    </a:cubicBezTo>
                    <a:cubicBezTo>
                      <a:pt x="3934" y="4535"/>
                      <a:pt x="4078" y="4590"/>
                      <a:pt x="4222" y="4590"/>
                    </a:cubicBezTo>
                    <a:cubicBezTo>
                      <a:pt x="4367" y="4590"/>
                      <a:pt x="4512" y="4535"/>
                      <a:pt x="4624" y="4425"/>
                    </a:cubicBezTo>
                    <a:lnTo>
                      <a:pt x="7749" y="1300"/>
                    </a:lnTo>
                    <a:cubicBezTo>
                      <a:pt x="7859" y="1189"/>
                      <a:pt x="8004" y="1134"/>
                      <a:pt x="8149" y="1134"/>
                    </a:cubicBezTo>
                    <a:close/>
                    <a:moveTo>
                      <a:pt x="8146" y="1"/>
                    </a:moveTo>
                    <a:cubicBezTo>
                      <a:pt x="7712" y="1"/>
                      <a:pt x="7279" y="166"/>
                      <a:pt x="6949" y="496"/>
                    </a:cubicBezTo>
                    <a:lnTo>
                      <a:pt x="6946" y="496"/>
                    </a:lnTo>
                    <a:lnTo>
                      <a:pt x="4219" y="3223"/>
                    </a:lnTo>
                    <a:lnTo>
                      <a:pt x="3144" y="2148"/>
                    </a:lnTo>
                    <a:cubicBezTo>
                      <a:pt x="2808" y="1779"/>
                      <a:pt x="2348" y="1594"/>
                      <a:pt x="1887" y="1594"/>
                    </a:cubicBezTo>
                    <a:cubicBezTo>
                      <a:pt x="1453" y="1594"/>
                      <a:pt x="1019" y="1758"/>
                      <a:pt x="686" y="2091"/>
                    </a:cubicBezTo>
                    <a:cubicBezTo>
                      <a:pt x="1" y="2776"/>
                      <a:pt x="28" y="3896"/>
                      <a:pt x="747" y="4549"/>
                    </a:cubicBezTo>
                    <a:lnTo>
                      <a:pt x="3029" y="6819"/>
                    </a:lnTo>
                    <a:cubicBezTo>
                      <a:pt x="3344" y="7131"/>
                      <a:pt x="3768" y="7308"/>
                      <a:pt x="4214" y="7308"/>
                    </a:cubicBezTo>
                    <a:cubicBezTo>
                      <a:pt x="4218" y="7308"/>
                      <a:pt x="4221" y="7308"/>
                      <a:pt x="4225" y="7308"/>
                    </a:cubicBezTo>
                    <a:cubicBezTo>
                      <a:pt x="4678" y="7308"/>
                      <a:pt x="5116" y="7127"/>
                      <a:pt x="5439" y="6807"/>
                    </a:cubicBezTo>
                    <a:lnTo>
                      <a:pt x="9349" y="2900"/>
                    </a:lnTo>
                    <a:cubicBezTo>
                      <a:pt x="10013" y="2236"/>
                      <a:pt x="10013" y="1161"/>
                      <a:pt x="9349" y="499"/>
                    </a:cubicBezTo>
                    <a:cubicBezTo>
                      <a:pt x="9017" y="167"/>
                      <a:pt x="8581" y="1"/>
                      <a:pt x="81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57" y="3410996"/>
            <a:ext cx="1179182" cy="1179182"/>
          </a:xfrm>
          <a:prstGeom prst="rect">
            <a:avLst/>
          </a:prstGeom>
        </p:spPr>
      </p:pic>
      <p:sp>
        <p:nvSpPr>
          <p:cNvPr id="67" name="Google Shape;2197;p44"/>
          <p:cNvSpPr txBox="1"/>
          <p:nvPr/>
        </p:nvSpPr>
        <p:spPr>
          <a:xfrm>
            <a:off x="4888612" y="2064552"/>
            <a:ext cx="2387118" cy="384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/>
            <a:r>
              <a:rPr lang="en-US" sz="1600" b="1" dirty="0">
                <a:solidFill>
                  <a:srgbClr val="CC6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Digital Document</a:t>
            </a:r>
          </a:p>
        </p:txBody>
      </p:sp>
      <p:sp>
        <p:nvSpPr>
          <p:cNvPr id="68" name="Google Shape;2197;p44"/>
          <p:cNvSpPr txBox="1"/>
          <p:nvPr/>
        </p:nvSpPr>
        <p:spPr>
          <a:xfrm>
            <a:off x="3156012" y="2910068"/>
            <a:ext cx="2360420" cy="918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/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Physical documents are found wanting in the digital versions </a:t>
            </a:r>
            <a:endParaRPr lang="en-US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8" name="Google Shape;2197;p44"/>
          <p:cNvSpPr txBox="1"/>
          <p:nvPr/>
        </p:nvSpPr>
        <p:spPr>
          <a:xfrm>
            <a:off x="3271367" y="1080393"/>
            <a:ext cx="2490764" cy="384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/>
            <a:r>
              <a:rPr lang="en-US" sz="16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Traditional Method</a:t>
            </a: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813" y="870651"/>
            <a:ext cx="511280" cy="511280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560" y="802245"/>
            <a:ext cx="516191" cy="516191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105" y="908514"/>
            <a:ext cx="409922" cy="409922"/>
          </a:xfrm>
          <a:prstGeom prst="rect">
            <a:avLst/>
          </a:prstGeom>
        </p:spPr>
      </p:pic>
      <p:sp>
        <p:nvSpPr>
          <p:cNvPr id="69" name="Google Shape;5198;p69"/>
          <p:cNvSpPr/>
          <p:nvPr/>
        </p:nvSpPr>
        <p:spPr>
          <a:xfrm>
            <a:off x="2956780" y="1527964"/>
            <a:ext cx="148511" cy="112515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" name="Google Shape;13473;p75"/>
          <p:cNvGrpSpPr/>
          <p:nvPr/>
        </p:nvGrpSpPr>
        <p:grpSpPr>
          <a:xfrm>
            <a:off x="4186420" y="2599941"/>
            <a:ext cx="308234" cy="308234"/>
            <a:chOff x="1487200" y="4993750"/>
            <a:chExt cx="483125" cy="483125"/>
          </a:xfrm>
          <a:solidFill>
            <a:srgbClr val="00B050"/>
          </a:solidFill>
        </p:grpSpPr>
        <p:sp>
          <p:nvSpPr>
            <p:cNvPr id="71" name="Google Shape;13474;p75"/>
            <p:cNvSpPr/>
            <p:nvPr/>
          </p:nvSpPr>
          <p:spPr>
            <a:xfrm>
              <a:off x="148720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2"/>
                    <a:pt x="11822" y="18193"/>
                    <a:pt x="9661" y="18193"/>
                  </a:cubicBezTo>
                  <a:cubicBezTo>
                    <a:pt x="7500" y="18193"/>
                    <a:pt x="5340" y="17352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0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117" y="1"/>
                    <a:pt x="4698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2" name="Google Shape;13475;p75"/>
            <p:cNvSpPr/>
            <p:nvPr/>
          </p:nvSpPr>
          <p:spPr>
            <a:xfrm>
              <a:off x="1602600" y="5143950"/>
              <a:ext cx="250350" cy="182725"/>
            </a:xfrm>
            <a:custGeom>
              <a:avLst/>
              <a:gdLst/>
              <a:ahLst/>
              <a:cxnLst/>
              <a:rect l="l" t="t" r="r" b="b"/>
              <a:pathLst>
                <a:path w="10014" h="7309" extrusionOk="0">
                  <a:moveTo>
                    <a:pt x="8149" y="1134"/>
                  </a:moveTo>
                  <a:cubicBezTo>
                    <a:pt x="8294" y="1134"/>
                    <a:pt x="8439" y="1189"/>
                    <a:pt x="8549" y="1300"/>
                  </a:cubicBezTo>
                  <a:cubicBezTo>
                    <a:pt x="8769" y="1520"/>
                    <a:pt x="8769" y="1879"/>
                    <a:pt x="8549" y="2100"/>
                  </a:cubicBezTo>
                  <a:lnTo>
                    <a:pt x="4639" y="6007"/>
                  </a:lnTo>
                  <a:cubicBezTo>
                    <a:pt x="4527" y="6120"/>
                    <a:pt x="4377" y="6177"/>
                    <a:pt x="4227" y="6177"/>
                  </a:cubicBezTo>
                  <a:cubicBezTo>
                    <a:pt x="4081" y="6177"/>
                    <a:pt x="3937" y="6123"/>
                    <a:pt x="3830" y="6016"/>
                  </a:cubicBezTo>
                  <a:lnTo>
                    <a:pt x="1547" y="3748"/>
                  </a:lnTo>
                  <a:cubicBezTo>
                    <a:pt x="1296" y="3534"/>
                    <a:pt x="1281" y="3151"/>
                    <a:pt x="1514" y="2918"/>
                  </a:cubicBezTo>
                  <a:cubicBezTo>
                    <a:pt x="1626" y="2806"/>
                    <a:pt x="1771" y="2750"/>
                    <a:pt x="1916" y="2750"/>
                  </a:cubicBezTo>
                  <a:cubicBezTo>
                    <a:pt x="2074" y="2750"/>
                    <a:pt x="2232" y="2817"/>
                    <a:pt x="2344" y="2948"/>
                  </a:cubicBezTo>
                  <a:lnTo>
                    <a:pt x="3784" y="4388"/>
                  </a:lnTo>
                  <a:cubicBezTo>
                    <a:pt x="3793" y="4401"/>
                    <a:pt x="3805" y="4410"/>
                    <a:pt x="3817" y="4419"/>
                  </a:cubicBezTo>
                  <a:cubicBezTo>
                    <a:pt x="3817" y="4422"/>
                    <a:pt x="3820" y="4422"/>
                    <a:pt x="3823" y="4425"/>
                  </a:cubicBezTo>
                  <a:cubicBezTo>
                    <a:pt x="3934" y="4535"/>
                    <a:pt x="4078" y="4590"/>
                    <a:pt x="4222" y="4590"/>
                  </a:cubicBezTo>
                  <a:cubicBezTo>
                    <a:pt x="4367" y="4590"/>
                    <a:pt x="4512" y="4535"/>
                    <a:pt x="4624" y="4425"/>
                  </a:cubicBezTo>
                  <a:lnTo>
                    <a:pt x="7749" y="1300"/>
                  </a:lnTo>
                  <a:cubicBezTo>
                    <a:pt x="7859" y="1189"/>
                    <a:pt x="8004" y="1134"/>
                    <a:pt x="8149" y="1134"/>
                  </a:cubicBezTo>
                  <a:close/>
                  <a:moveTo>
                    <a:pt x="8146" y="1"/>
                  </a:moveTo>
                  <a:cubicBezTo>
                    <a:pt x="7712" y="1"/>
                    <a:pt x="7279" y="166"/>
                    <a:pt x="6949" y="496"/>
                  </a:cubicBezTo>
                  <a:lnTo>
                    <a:pt x="6946" y="496"/>
                  </a:lnTo>
                  <a:lnTo>
                    <a:pt x="4219" y="3223"/>
                  </a:lnTo>
                  <a:lnTo>
                    <a:pt x="3144" y="2148"/>
                  </a:lnTo>
                  <a:cubicBezTo>
                    <a:pt x="2808" y="1779"/>
                    <a:pt x="2348" y="1594"/>
                    <a:pt x="1887" y="1594"/>
                  </a:cubicBezTo>
                  <a:cubicBezTo>
                    <a:pt x="1453" y="1594"/>
                    <a:pt x="1019" y="1758"/>
                    <a:pt x="686" y="2091"/>
                  </a:cubicBezTo>
                  <a:cubicBezTo>
                    <a:pt x="1" y="2776"/>
                    <a:pt x="28" y="3896"/>
                    <a:pt x="747" y="4549"/>
                  </a:cubicBezTo>
                  <a:lnTo>
                    <a:pt x="3029" y="6819"/>
                  </a:lnTo>
                  <a:cubicBezTo>
                    <a:pt x="3344" y="7131"/>
                    <a:pt x="3768" y="7308"/>
                    <a:pt x="4214" y="7308"/>
                  </a:cubicBezTo>
                  <a:cubicBezTo>
                    <a:pt x="4218" y="7308"/>
                    <a:pt x="4221" y="7308"/>
                    <a:pt x="4225" y="7308"/>
                  </a:cubicBezTo>
                  <a:cubicBezTo>
                    <a:pt x="4678" y="7308"/>
                    <a:pt x="5116" y="7127"/>
                    <a:pt x="5439" y="6807"/>
                  </a:cubicBezTo>
                  <a:lnTo>
                    <a:pt x="9349" y="2900"/>
                  </a:lnTo>
                  <a:cubicBezTo>
                    <a:pt x="10013" y="2236"/>
                    <a:pt x="10013" y="1161"/>
                    <a:pt x="9349" y="499"/>
                  </a:cubicBezTo>
                  <a:cubicBezTo>
                    <a:pt x="9017" y="167"/>
                    <a:pt x="8581" y="1"/>
                    <a:pt x="81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3" name="Google Shape;13476;p75"/>
          <p:cNvGrpSpPr/>
          <p:nvPr/>
        </p:nvGrpSpPr>
        <p:grpSpPr>
          <a:xfrm>
            <a:off x="7627752" y="2581120"/>
            <a:ext cx="308234" cy="308234"/>
            <a:chOff x="2081650" y="4993750"/>
            <a:chExt cx="483125" cy="483125"/>
          </a:xfrm>
          <a:solidFill>
            <a:srgbClr val="FF0000"/>
          </a:solidFill>
        </p:grpSpPr>
        <p:sp>
          <p:nvSpPr>
            <p:cNvPr id="74" name="Google Shape;13477;p75"/>
            <p:cNvSpPr/>
            <p:nvPr/>
          </p:nvSpPr>
          <p:spPr>
            <a:xfrm>
              <a:off x="208165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3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0"/>
                    <a:pt x="11824" y="18193"/>
                    <a:pt x="9663" y="18193"/>
                  </a:cubicBezTo>
                  <a:cubicBezTo>
                    <a:pt x="7501" y="18193"/>
                    <a:pt x="5342" y="17350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1" y="1133"/>
                    <a:pt x="9663" y="1133"/>
                  </a:cubicBezTo>
                  <a:close/>
                  <a:moveTo>
                    <a:pt x="9663" y="1"/>
                  </a:moveTo>
                  <a:cubicBezTo>
                    <a:pt x="7117" y="1"/>
                    <a:pt x="4699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9" y="18310"/>
                    <a:pt x="7117" y="19325"/>
                    <a:pt x="9663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5" name="Google Shape;13478;p75"/>
            <p:cNvSpPr/>
            <p:nvPr/>
          </p:nvSpPr>
          <p:spPr>
            <a:xfrm>
              <a:off x="2209375" y="5125625"/>
              <a:ext cx="227600" cy="219350"/>
            </a:xfrm>
            <a:custGeom>
              <a:avLst/>
              <a:gdLst/>
              <a:ahLst/>
              <a:cxnLst/>
              <a:rect l="l" t="t" r="r" b="b"/>
              <a:pathLst>
                <a:path w="9104" h="8774" extrusionOk="0">
                  <a:moveTo>
                    <a:pt x="7232" y="1143"/>
                  </a:moveTo>
                  <a:cubicBezTo>
                    <a:pt x="7377" y="1143"/>
                    <a:pt x="7522" y="1198"/>
                    <a:pt x="7633" y="1308"/>
                  </a:cubicBezTo>
                  <a:cubicBezTo>
                    <a:pt x="7851" y="1528"/>
                    <a:pt x="7854" y="1882"/>
                    <a:pt x="7639" y="2102"/>
                  </a:cubicBezTo>
                  <a:lnTo>
                    <a:pt x="5755" y="3986"/>
                  </a:lnTo>
                  <a:cubicBezTo>
                    <a:pt x="5532" y="4210"/>
                    <a:pt x="5532" y="4566"/>
                    <a:pt x="5755" y="4789"/>
                  </a:cubicBezTo>
                  <a:lnTo>
                    <a:pt x="7639" y="6673"/>
                  </a:lnTo>
                  <a:cubicBezTo>
                    <a:pt x="7854" y="6894"/>
                    <a:pt x="7851" y="7247"/>
                    <a:pt x="7633" y="7468"/>
                  </a:cubicBezTo>
                  <a:cubicBezTo>
                    <a:pt x="7522" y="7577"/>
                    <a:pt x="7377" y="7633"/>
                    <a:pt x="7232" y="7633"/>
                  </a:cubicBezTo>
                  <a:cubicBezTo>
                    <a:pt x="7090" y="7633"/>
                    <a:pt x="6948" y="7580"/>
                    <a:pt x="6839" y="7474"/>
                  </a:cubicBezTo>
                  <a:lnTo>
                    <a:pt x="6830" y="7468"/>
                  </a:lnTo>
                  <a:lnTo>
                    <a:pt x="4946" y="5650"/>
                  </a:lnTo>
                  <a:cubicBezTo>
                    <a:pt x="4836" y="5544"/>
                    <a:pt x="4695" y="5491"/>
                    <a:pt x="4554" y="5491"/>
                  </a:cubicBezTo>
                  <a:cubicBezTo>
                    <a:pt x="4412" y="5491"/>
                    <a:pt x="4271" y="5544"/>
                    <a:pt x="4161" y="5650"/>
                  </a:cubicBezTo>
                  <a:lnTo>
                    <a:pt x="2277" y="7468"/>
                  </a:lnTo>
                  <a:lnTo>
                    <a:pt x="2268" y="7474"/>
                  </a:lnTo>
                  <a:cubicBezTo>
                    <a:pt x="2159" y="7580"/>
                    <a:pt x="2017" y="7633"/>
                    <a:pt x="1875" y="7633"/>
                  </a:cubicBezTo>
                  <a:cubicBezTo>
                    <a:pt x="1730" y="7633"/>
                    <a:pt x="1585" y="7577"/>
                    <a:pt x="1474" y="7468"/>
                  </a:cubicBezTo>
                  <a:cubicBezTo>
                    <a:pt x="1256" y="7247"/>
                    <a:pt x="1253" y="6894"/>
                    <a:pt x="1468" y="6673"/>
                  </a:cubicBezTo>
                  <a:lnTo>
                    <a:pt x="3352" y="4789"/>
                  </a:lnTo>
                  <a:cubicBezTo>
                    <a:pt x="3575" y="4566"/>
                    <a:pt x="3575" y="4210"/>
                    <a:pt x="3352" y="3986"/>
                  </a:cubicBezTo>
                  <a:lnTo>
                    <a:pt x="1468" y="2102"/>
                  </a:lnTo>
                  <a:cubicBezTo>
                    <a:pt x="1253" y="1882"/>
                    <a:pt x="1256" y="1528"/>
                    <a:pt x="1474" y="1308"/>
                  </a:cubicBezTo>
                  <a:cubicBezTo>
                    <a:pt x="1585" y="1198"/>
                    <a:pt x="1730" y="1143"/>
                    <a:pt x="1875" y="1143"/>
                  </a:cubicBezTo>
                  <a:cubicBezTo>
                    <a:pt x="2017" y="1143"/>
                    <a:pt x="2159" y="1196"/>
                    <a:pt x="2268" y="1302"/>
                  </a:cubicBezTo>
                  <a:lnTo>
                    <a:pt x="2277" y="1308"/>
                  </a:lnTo>
                  <a:lnTo>
                    <a:pt x="4161" y="3126"/>
                  </a:lnTo>
                  <a:cubicBezTo>
                    <a:pt x="4271" y="3231"/>
                    <a:pt x="4412" y="3284"/>
                    <a:pt x="4554" y="3284"/>
                  </a:cubicBezTo>
                  <a:cubicBezTo>
                    <a:pt x="4695" y="3284"/>
                    <a:pt x="4836" y="3231"/>
                    <a:pt x="4946" y="3126"/>
                  </a:cubicBezTo>
                  <a:lnTo>
                    <a:pt x="6830" y="1308"/>
                  </a:lnTo>
                  <a:lnTo>
                    <a:pt x="6839" y="1302"/>
                  </a:lnTo>
                  <a:cubicBezTo>
                    <a:pt x="6948" y="1196"/>
                    <a:pt x="7090" y="1143"/>
                    <a:pt x="7232" y="1143"/>
                  </a:cubicBezTo>
                  <a:close/>
                  <a:moveTo>
                    <a:pt x="1865" y="0"/>
                  </a:moveTo>
                  <a:cubicBezTo>
                    <a:pt x="1430" y="0"/>
                    <a:pt x="995" y="166"/>
                    <a:pt x="664" y="499"/>
                  </a:cubicBezTo>
                  <a:cubicBezTo>
                    <a:pt x="0" y="1163"/>
                    <a:pt x="3" y="2241"/>
                    <a:pt x="667" y="2902"/>
                  </a:cubicBezTo>
                  <a:lnTo>
                    <a:pt x="2153" y="4388"/>
                  </a:lnTo>
                  <a:lnTo>
                    <a:pt x="667" y="5873"/>
                  </a:lnTo>
                  <a:cubicBezTo>
                    <a:pt x="0" y="6535"/>
                    <a:pt x="0" y="7610"/>
                    <a:pt x="661" y="8274"/>
                  </a:cubicBezTo>
                  <a:cubicBezTo>
                    <a:pt x="995" y="8607"/>
                    <a:pt x="1431" y="8774"/>
                    <a:pt x="1868" y="8774"/>
                  </a:cubicBezTo>
                  <a:cubicBezTo>
                    <a:pt x="2301" y="8774"/>
                    <a:pt x="2734" y="8609"/>
                    <a:pt x="3065" y="8280"/>
                  </a:cubicBezTo>
                  <a:lnTo>
                    <a:pt x="4554" y="6846"/>
                  </a:lnTo>
                  <a:lnTo>
                    <a:pt x="6042" y="8280"/>
                  </a:lnTo>
                  <a:cubicBezTo>
                    <a:pt x="6373" y="8609"/>
                    <a:pt x="6806" y="8774"/>
                    <a:pt x="7239" y="8774"/>
                  </a:cubicBezTo>
                  <a:cubicBezTo>
                    <a:pt x="7675" y="8774"/>
                    <a:pt x="8111" y="8607"/>
                    <a:pt x="8443" y="8274"/>
                  </a:cubicBezTo>
                  <a:cubicBezTo>
                    <a:pt x="9104" y="7610"/>
                    <a:pt x="9104" y="6535"/>
                    <a:pt x="8440" y="5873"/>
                  </a:cubicBezTo>
                  <a:lnTo>
                    <a:pt x="6957" y="4388"/>
                  </a:lnTo>
                  <a:lnTo>
                    <a:pt x="8440" y="2902"/>
                  </a:lnTo>
                  <a:cubicBezTo>
                    <a:pt x="8760" y="2585"/>
                    <a:pt x="8938" y="2153"/>
                    <a:pt x="8938" y="1703"/>
                  </a:cubicBezTo>
                  <a:cubicBezTo>
                    <a:pt x="8938" y="1018"/>
                    <a:pt x="8524" y="399"/>
                    <a:pt x="7893" y="133"/>
                  </a:cubicBezTo>
                  <a:cubicBezTo>
                    <a:pt x="7682" y="46"/>
                    <a:pt x="7460" y="3"/>
                    <a:pt x="7239" y="3"/>
                  </a:cubicBezTo>
                  <a:cubicBezTo>
                    <a:pt x="6799" y="3"/>
                    <a:pt x="6366" y="174"/>
                    <a:pt x="6042" y="496"/>
                  </a:cubicBezTo>
                  <a:lnTo>
                    <a:pt x="4554" y="1930"/>
                  </a:lnTo>
                  <a:lnTo>
                    <a:pt x="3065" y="496"/>
                  </a:lnTo>
                  <a:cubicBezTo>
                    <a:pt x="2733" y="165"/>
                    <a:pt x="2299" y="0"/>
                    <a:pt x="18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76" name="Google Shape;2197;p44"/>
          <p:cNvSpPr txBox="1"/>
          <p:nvPr/>
        </p:nvSpPr>
        <p:spPr>
          <a:xfrm>
            <a:off x="6605974" y="2877803"/>
            <a:ext cx="2351791" cy="918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Digital documents are found wanting in the physical documents </a:t>
            </a:r>
            <a:endParaRPr lang="en-US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5762131" y="2813873"/>
            <a:ext cx="640080" cy="709105"/>
            <a:chOff x="5762131" y="2813873"/>
            <a:chExt cx="640080" cy="709105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9813" y="2813873"/>
              <a:ext cx="382780" cy="382780"/>
            </a:xfrm>
            <a:prstGeom prst="rect">
              <a:avLst/>
            </a:prstGeom>
          </p:spPr>
        </p:pic>
        <p:cxnSp>
          <p:nvCxnSpPr>
            <p:cNvPr id="79" name="Straight Arrow Connector 78"/>
            <p:cNvCxnSpPr/>
            <p:nvPr/>
          </p:nvCxnSpPr>
          <p:spPr>
            <a:xfrm>
              <a:off x="5762131" y="3369475"/>
              <a:ext cx="640080" cy="0"/>
            </a:xfrm>
            <a:prstGeom prst="straightConnector1">
              <a:avLst/>
            </a:prstGeom>
            <a:ln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Google Shape;2197;p44"/>
            <p:cNvSpPr txBox="1"/>
            <p:nvPr/>
          </p:nvSpPr>
          <p:spPr>
            <a:xfrm>
              <a:off x="5837495" y="3215971"/>
              <a:ext cx="489352" cy="3070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dirty="0">
                  <a:solidFill>
                    <a:srgbClr val="FF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X</a:t>
              </a:r>
            </a:p>
          </p:txBody>
        </p:sp>
      </p:grpSp>
      <p:sp>
        <p:nvSpPr>
          <p:cNvPr id="81" name="Google Shape;2197;p44"/>
          <p:cNvSpPr txBox="1"/>
          <p:nvPr/>
        </p:nvSpPr>
        <p:spPr>
          <a:xfrm>
            <a:off x="6605974" y="3796616"/>
            <a:ext cx="2351791" cy="982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Further complicate document security and easier to duplicate and tamper. </a:t>
            </a:r>
            <a:endParaRPr lang="en-US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909435" y="3883867"/>
            <a:ext cx="1773861" cy="387783"/>
            <a:chOff x="4909435" y="3883867"/>
            <a:chExt cx="1773861" cy="387783"/>
          </a:xfrm>
        </p:grpSpPr>
        <p:cxnSp>
          <p:nvCxnSpPr>
            <p:cNvPr id="83" name="Straight Arrow Connector 82"/>
            <p:cNvCxnSpPr/>
            <p:nvPr/>
          </p:nvCxnSpPr>
          <p:spPr>
            <a:xfrm flipV="1">
              <a:off x="4979142" y="4271650"/>
              <a:ext cx="1521775" cy="0"/>
            </a:xfrm>
            <a:prstGeom prst="straightConnector1">
              <a:avLst/>
            </a:prstGeom>
            <a:ln w="12700"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Google Shape;2197;p44"/>
            <p:cNvSpPr txBox="1"/>
            <p:nvPr/>
          </p:nvSpPr>
          <p:spPr>
            <a:xfrm>
              <a:off x="4909435" y="3883867"/>
              <a:ext cx="1773861" cy="374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just"/>
              <a:r>
                <a:rPr lang="en-US" sz="12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Become pervasive</a:t>
              </a:r>
            </a:p>
          </p:txBody>
        </p:sp>
      </p:grpSp>
      <p:pic>
        <p:nvPicPr>
          <p:cNvPr id="85" name="Picture 8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0" b="9294"/>
          <a:stretch/>
        </p:blipFill>
        <p:spPr>
          <a:xfrm>
            <a:off x="3146003" y="3693118"/>
            <a:ext cx="1666645" cy="141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6686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7" grpId="0"/>
      <p:bldP spid="68" grpId="0"/>
      <p:bldP spid="58" grpId="0" animBg="1"/>
      <p:bldP spid="69" grpId="0" animBg="1"/>
      <p:bldP spid="76" grpId="0"/>
      <p:bldP spid="8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77;p39"/>
          <p:cNvSpPr txBox="1">
            <a:spLocks/>
          </p:cNvSpPr>
          <p:nvPr/>
        </p:nvSpPr>
        <p:spPr>
          <a:xfrm>
            <a:off x="923795" y="114084"/>
            <a:ext cx="48096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r>
              <a:rPr lang="en-US" sz="26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PROBLEM STATEMENT</a:t>
            </a:r>
          </a:p>
        </p:txBody>
      </p:sp>
      <p:grpSp>
        <p:nvGrpSpPr>
          <p:cNvPr id="5" name="Google Shape;2106;p37"/>
          <p:cNvGrpSpPr/>
          <p:nvPr/>
        </p:nvGrpSpPr>
        <p:grpSpPr>
          <a:xfrm>
            <a:off x="382780" y="104323"/>
            <a:ext cx="635100" cy="734640"/>
            <a:chOff x="731647" y="573573"/>
            <a:chExt cx="635100" cy="734640"/>
          </a:xfrm>
        </p:grpSpPr>
        <p:grpSp>
          <p:nvGrpSpPr>
            <p:cNvPr id="6" name="Google Shape;2107;p37"/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11" name="Google Shape;2108;p37"/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2109;p37"/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2110;p37"/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8" name="Google Shape;2111;p3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9" name="Google Shape;2112;p3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0" name="Google Shape;2113;p3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</p:grpSp>
      </p:grpSp>
      <p:sp>
        <p:nvSpPr>
          <p:cNvPr id="13" name="Google Shape;2147;p37"/>
          <p:cNvSpPr txBox="1">
            <a:spLocks/>
          </p:cNvSpPr>
          <p:nvPr/>
        </p:nvSpPr>
        <p:spPr>
          <a:xfrm>
            <a:off x="464949" y="253126"/>
            <a:ext cx="4572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/>
            <a:r>
              <a:rPr lang="en" sz="14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02</a:t>
            </a:r>
          </a:p>
        </p:txBody>
      </p:sp>
      <p:pic>
        <p:nvPicPr>
          <p:cNvPr id="14" name="Google Shape;2720;p63"/>
          <p:cNvPicPr preferRelativeResize="0"/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rot="-646972" flipH="1">
            <a:off x="3514016" y="1601934"/>
            <a:ext cx="2152190" cy="709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721;p63"/>
          <p:cNvPicPr preferRelativeResize="0"/>
          <p:nvPr/>
        </p:nvPicPr>
        <p:blipFill>
          <a:blip r:embed="rId3">
            <a:alphaModFix amt="52000"/>
          </a:blip>
          <a:stretch>
            <a:fillRect/>
          </a:stretch>
        </p:blipFill>
        <p:spPr>
          <a:xfrm rot="-646972" flipH="1">
            <a:off x="822430" y="1440444"/>
            <a:ext cx="2152190" cy="709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722;p63"/>
          <p:cNvPicPr preferRelativeResize="0"/>
          <p:nvPr/>
        </p:nvPicPr>
        <p:blipFill>
          <a:blip r:embed="rId4">
            <a:alphaModFix amt="52000"/>
          </a:blip>
          <a:stretch>
            <a:fillRect/>
          </a:stretch>
        </p:blipFill>
        <p:spPr>
          <a:xfrm rot="-646972" flipH="1">
            <a:off x="822430" y="3148171"/>
            <a:ext cx="2152190" cy="709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723;p63"/>
          <p:cNvPicPr preferRelativeResize="0"/>
          <p:nvPr/>
        </p:nvPicPr>
        <p:blipFill>
          <a:blip r:embed="rId5">
            <a:alphaModFix amt="52000"/>
          </a:blip>
          <a:stretch>
            <a:fillRect/>
          </a:stretch>
        </p:blipFill>
        <p:spPr>
          <a:xfrm rot="-561394" flipH="1">
            <a:off x="3621236" y="3657988"/>
            <a:ext cx="2149103" cy="710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724;p63"/>
          <p:cNvPicPr preferRelativeResize="0"/>
          <p:nvPr/>
        </p:nvPicPr>
        <p:blipFill>
          <a:blip r:embed="rId6">
            <a:alphaModFix amt="52000"/>
          </a:blip>
          <a:stretch>
            <a:fillRect/>
          </a:stretch>
        </p:blipFill>
        <p:spPr>
          <a:xfrm rot="-646972" flipH="1">
            <a:off x="6168388" y="1440444"/>
            <a:ext cx="2152190" cy="709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725;p63"/>
          <p:cNvPicPr preferRelativeResize="0"/>
          <p:nvPr/>
        </p:nvPicPr>
        <p:blipFill>
          <a:blip r:embed="rId7">
            <a:alphaModFix amt="52000"/>
          </a:blip>
          <a:stretch>
            <a:fillRect/>
          </a:stretch>
        </p:blipFill>
        <p:spPr>
          <a:xfrm rot="-561394" flipH="1">
            <a:off x="6169931" y="3147825"/>
            <a:ext cx="2149103" cy="710545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sp>
        <p:nvSpPr>
          <p:cNvPr id="22" name="Google Shape;2728;p63"/>
          <p:cNvSpPr txBox="1">
            <a:spLocks/>
          </p:cNvSpPr>
          <p:nvPr/>
        </p:nvSpPr>
        <p:spPr>
          <a:xfrm>
            <a:off x="734369" y="3504530"/>
            <a:ext cx="2336400" cy="7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 Semi Condensed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/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Tedious processes and potential for human error</a:t>
            </a:r>
          </a:p>
        </p:txBody>
      </p:sp>
      <p:sp>
        <p:nvSpPr>
          <p:cNvPr id="24" name="Google Shape;2730;p63"/>
          <p:cNvSpPr txBox="1">
            <a:spLocks/>
          </p:cNvSpPr>
          <p:nvPr/>
        </p:nvSpPr>
        <p:spPr>
          <a:xfrm>
            <a:off x="3404714" y="4070457"/>
            <a:ext cx="2660245" cy="92774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The need for a more efficient and reliable document verification method to ensure the authenticity and integrity of official document</a:t>
            </a:r>
          </a:p>
        </p:txBody>
      </p:sp>
      <p:sp>
        <p:nvSpPr>
          <p:cNvPr id="26" name="Google Shape;2732;p63"/>
          <p:cNvSpPr txBox="1">
            <a:spLocks/>
          </p:cNvSpPr>
          <p:nvPr/>
        </p:nvSpPr>
        <p:spPr>
          <a:xfrm>
            <a:off x="6338573" y="3490023"/>
            <a:ext cx="2336400" cy="7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The increasing demand for digital and mobile-enabled solutions document security</a:t>
            </a:r>
          </a:p>
        </p:txBody>
      </p:sp>
      <p:sp>
        <p:nvSpPr>
          <p:cNvPr id="27" name="Google Shape;2733;p63"/>
          <p:cNvSpPr txBox="1">
            <a:spLocks/>
          </p:cNvSpPr>
          <p:nvPr/>
        </p:nvSpPr>
        <p:spPr>
          <a:xfrm>
            <a:off x="741203" y="1882134"/>
            <a:ext cx="2336400" cy="7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The increasing need for secure and tamper-proof documentation in various industries</a:t>
            </a:r>
          </a:p>
        </p:txBody>
      </p:sp>
      <p:sp>
        <p:nvSpPr>
          <p:cNvPr id="29" name="Google Shape;2735;p63"/>
          <p:cNvSpPr txBox="1">
            <a:spLocks/>
          </p:cNvSpPr>
          <p:nvPr/>
        </p:nvSpPr>
        <p:spPr>
          <a:xfrm>
            <a:off x="3567121" y="2098202"/>
            <a:ext cx="2336400" cy="93011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The challenges of traditional method of document verification, such as time-consuming and manual effort</a:t>
            </a:r>
          </a:p>
        </p:txBody>
      </p:sp>
      <p:sp>
        <p:nvSpPr>
          <p:cNvPr id="31" name="Google Shape;2737;p63"/>
          <p:cNvSpPr txBox="1">
            <a:spLocks/>
          </p:cNvSpPr>
          <p:nvPr/>
        </p:nvSpPr>
        <p:spPr>
          <a:xfrm>
            <a:off x="6187832" y="1830778"/>
            <a:ext cx="2336400" cy="7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The rise of fraud and counterfeit documents in various vectors, such as education and finance </a:t>
            </a:r>
          </a:p>
        </p:txBody>
      </p:sp>
      <p:grpSp>
        <p:nvGrpSpPr>
          <p:cNvPr id="94" name="Google Shape;14250;p78"/>
          <p:cNvGrpSpPr/>
          <p:nvPr/>
        </p:nvGrpSpPr>
        <p:grpSpPr>
          <a:xfrm>
            <a:off x="7242170" y="2935801"/>
            <a:ext cx="464197" cy="494937"/>
            <a:chOff x="-34767825" y="1914325"/>
            <a:chExt cx="273325" cy="291425"/>
          </a:xfrm>
          <a:solidFill>
            <a:srgbClr val="0070C0"/>
          </a:solidFill>
        </p:grpSpPr>
        <p:sp>
          <p:nvSpPr>
            <p:cNvPr id="95" name="Google Shape;14251;p78"/>
            <p:cNvSpPr/>
            <p:nvPr/>
          </p:nvSpPr>
          <p:spPr>
            <a:xfrm>
              <a:off x="-34767825" y="1914325"/>
              <a:ext cx="273325" cy="291425"/>
            </a:xfrm>
            <a:custGeom>
              <a:avLst/>
              <a:gdLst/>
              <a:ahLst/>
              <a:cxnLst/>
              <a:rect l="l" t="t" r="r" b="b"/>
              <a:pathLst>
                <a:path w="10933" h="11657" extrusionOk="0">
                  <a:moveTo>
                    <a:pt x="5954" y="662"/>
                  </a:moveTo>
                  <a:cubicBezTo>
                    <a:pt x="5702" y="851"/>
                    <a:pt x="5482" y="1103"/>
                    <a:pt x="5324" y="1355"/>
                  </a:cubicBezTo>
                  <a:lnTo>
                    <a:pt x="693" y="1355"/>
                  </a:lnTo>
                  <a:lnTo>
                    <a:pt x="693" y="1008"/>
                  </a:lnTo>
                  <a:cubicBezTo>
                    <a:pt x="662" y="819"/>
                    <a:pt x="819" y="662"/>
                    <a:pt x="1008" y="662"/>
                  </a:cubicBezTo>
                  <a:close/>
                  <a:moveTo>
                    <a:pt x="7902" y="692"/>
                  </a:moveTo>
                  <a:cubicBezTo>
                    <a:pt x="9199" y="692"/>
                    <a:pt x="10239" y="1752"/>
                    <a:pt x="10239" y="3056"/>
                  </a:cubicBezTo>
                  <a:cubicBezTo>
                    <a:pt x="10239" y="4411"/>
                    <a:pt x="9168" y="5450"/>
                    <a:pt x="7845" y="5450"/>
                  </a:cubicBezTo>
                  <a:cubicBezTo>
                    <a:pt x="7404" y="5450"/>
                    <a:pt x="6963" y="5356"/>
                    <a:pt x="6585" y="5104"/>
                  </a:cubicBezTo>
                  <a:cubicBezTo>
                    <a:pt x="6519" y="5082"/>
                    <a:pt x="6454" y="5045"/>
                    <a:pt x="6389" y="5045"/>
                  </a:cubicBezTo>
                  <a:cubicBezTo>
                    <a:pt x="6360" y="5045"/>
                    <a:pt x="6330" y="5053"/>
                    <a:pt x="6301" y="5072"/>
                  </a:cubicBezTo>
                  <a:lnTo>
                    <a:pt x="5671" y="5261"/>
                  </a:lnTo>
                  <a:lnTo>
                    <a:pt x="5860" y="4631"/>
                  </a:lnTo>
                  <a:cubicBezTo>
                    <a:pt x="5923" y="4568"/>
                    <a:pt x="5860" y="4442"/>
                    <a:pt x="5828" y="4348"/>
                  </a:cubicBezTo>
                  <a:cubicBezTo>
                    <a:pt x="5608" y="3970"/>
                    <a:pt x="5482" y="3529"/>
                    <a:pt x="5482" y="3087"/>
                  </a:cubicBezTo>
                  <a:cubicBezTo>
                    <a:pt x="5482" y="2678"/>
                    <a:pt x="5608" y="2268"/>
                    <a:pt x="5765" y="1953"/>
                  </a:cubicBezTo>
                  <a:cubicBezTo>
                    <a:pt x="5797" y="1922"/>
                    <a:pt x="5797" y="1922"/>
                    <a:pt x="5797" y="1859"/>
                  </a:cubicBezTo>
                  <a:cubicBezTo>
                    <a:pt x="6207" y="1166"/>
                    <a:pt x="6963" y="693"/>
                    <a:pt x="7845" y="693"/>
                  </a:cubicBezTo>
                  <a:cubicBezTo>
                    <a:pt x="7864" y="693"/>
                    <a:pt x="7883" y="692"/>
                    <a:pt x="7902" y="692"/>
                  </a:cubicBezTo>
                  <a:close/>
                  <a:moveTo>
                    <a:pt x="3749" y="5450"/>
                  </a:moveTo>
                  <a:cubicBezTo>
                    <a:pt x="4127" y="5450"/>
                    <a:pt x="4411" y="5765"/>
                    <a:pt x="4411" y="6143"/>
                  </a:cubicBezTo>
                  <a:cubicBezTo>
                    <a:pt x="4411" y="6521"/>
                    <a:pt x="4096" y="6805"/>
                    <a:pt x="3749" y="6805"/>
                  </a:cubicBezTo>
                  <a:cubicBezTo>
                    <a:pt x="3732" y="6806"/>
                    <a:pt x="3714" y="6807"/>
                    <a:pt x="3697" y="6807"/>
                  </a:cubicBezTo>
                  <a:cubicBezTo>
                    <a:pt x="3343" y="6807"/>
                    <a:pt x="3056" y="6504"/>
                    <a:pt x="3056" y="6143"/>
                  </a:cubicBezTo>
                  <a:cubicBezTo>
                    <a:pt x="3056" y="5734"/>
                    <a:pt x="3371" y="5450"/>
                    <a:pt x="3749" y="5450"/>
                  </a:cubicBezTo>
                  <a:close/>
                  <a:moveTo>
                    <a:pt x="4946" y="1985"/>
                  </a:moveTo>
                  <a:cubicBezTo>
                    <a:pt x="4852" y="2300"/>
                    <a:pt x="4789" y="2646"/>
                    <a:pt x="4789" y="3024"/>
                  </a:cubicBezTo>
                  <a:cubicBezTo>
                    <a:pt x="4757" y="3560"/>
                    <a:pt x="4915" y="4096"/>
                    <a:pt x="5167" y="4568"/>
                  </a:cubicBezTo>
                  <a:lnTo>
                    <a:pt x="4883" y="5387"/>
                  </a:lnTo>
                  <a:cubicBezTo>
                    <a:pt x="4631" y="5009"/>
                    <a:pt x="4222" y="4757"/>
                    <a:pt x="3749" y="4757"/>
                  </a:cubicBezTo>
                  <a:cubicBezTo>
                    <a:pt x="2993" y="4757"/>
                    <a:pt x="2363" y="5387"/>
                    <a:pt x="2363" y="6143"/>
                  </a:cubicBezTo>
                  <a:cubicBezTo>
                    <a:pt x="2363" y="6490"/>
                    <a:pt x="2489" y="6805"/>
                    <a:pt x="2709" y="7026"/>
                  </a:cubicBezTo>
                  <a:cubicBezTo>
                    <a:pt x="2016" y="7404"/>
                    <a:pt x="1481" y="8065"/>
                    <a:pt x="1386" y="8853"/>
                  </a:cubicBezTo>
                  <a:lnTo>
                    <a:pt x="662" y="8853"/>
                  </a:lnTo>
                  <a:lnTo>
                    <a:pt x="662" y="1985"/>
                  </a:lnTo>
                  <a:close/>
                  <a:moveTo>
                    <a:pt x="3749" y="7498"/>
                  </a:moveTo>
                  <a:cubicBezTo>
                    <a:pt x="4568" y="7498"/>
                    <a:pt x="5261" y="8097"/>
                    <a:pt x="5419" y="8884"/>
                  </a:cubicBezTo>
                  <a:lnTo>
                    <a:pt x="2079" y="8884"/>
                  </a:lnTo>
                  <a:cubicBezTo>
                    <a:pt x="2237" y="8097"/>
                    <a:pt x="2899" y="7498"/>
                    <a:pt x="3749" y="7498"/>
                  </a:cubicBezTo>
                  <a:close/>
                  <a:moveTo>
                    <a:pt x="6364" y="5765"/>
                  </a:moveTo>
                  <a:cubicBezTo>
                    <a:pt x="6522" y="5860"/>
                    <a:pt x="6679" y="5923"/>
                    <a:pt x="6837" y="5986"/>
                  </a:cubicBezTo>
                  <a:lnTo>
                    <a:pt x="6837" y="8884"/>
                  </a:lnTo>
                  <a:lnTo>
                    <a:pt x="6112" y="8884"/>
                  </a:lnTo>
                  <a:cubicBezTo>
                    <a:pt x="5986" y="8065"/>
                    <a:pt x="5482" y="7404"/>
                    <a:pt x="4757" y="7089"/>
                  </a:cubicBezTo>
                  <a:cubicBezTo>
                    <a:pt x="5009" y="6837"/>
                    <a:pt x="5104" y="6521"/>
                    <a:pt x="5104" y="6175"/>
                  </a:cubicBezTo>
                  <a:lnTo>
                    <a:pt x="5230" y="6175"/>
                  </a:lnTo>
                  <a:lnTo>
                    <a:pt x="6364" y="5765"/>
                  </a:lnTo>
                  <a:close/>
                  <a:moveTo>
                    <a:pt x="6805" y="9514"/>
                  </a:moveTo>
                  <a:lnTo>
                    <a:pt x="6805" y="10586"/>
                  </a:lnTo>
                  <a:cubicBezTo>
                    <a:pt x="6805" y="10775"/>
                    <a:pt x="6648" y="10932"/>
                    <a:pt x="6490" y="10932"/>
                  </a:cubicBezTo>
                  <a:lnTo>
                    <a:pt x="1008" y="10932"/>
                  </a:lnTo>
                  <a:cubicBezTo>
                    <a:pt x="819" y="10932"/>
                    <a:pt x="662" y="10775"/>
                    <a:pt x="662" y="10586"/>
                  </a:cubicBezTo>
                  <a:lnTo>
                    <a:pt x="662" y="9514"/>
                  </a:lnTo>
                  <a:close/>
                  <a:moveTo>
                    <a:pt x="1008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10649"/>
                  </a:lnTo>
                  <a:cubicBezTo>
                    <a:pt x="0" y="11184"/>
                    <a:pt x="441" y="11657"/>
                    <a:pt x="1008" y="11657"/>
                  </a:cubicBezTo>
                  <a:lnTo>
                    <a:pt x="6490" y="11657"/>
                  </a:lnTo>
                  <a:cubicBezTo>
                    <a:pt x="7057" y="11657"/>
                    <a:pt x="7530" y="11184"/>
                    <a:pt x="7530" y="10617"/>
                  </a:cubicBezTo>
                  <a:lnTo>
                    <a:pt x="7530" y="6143"/>
                  </a:lnTo>
                  <a:cubicBezTo>
                    <a:pt x="7624" y="6143"/>
                    <a:pt x="7750" y="6175"/>
                    <a:pt x="7876" y="6175"/>
                  </a:cubicBezTo>
                  <a:cubicBezTo>
                    <a:pt x="9578" y="6175"/>
                    <a:pt x="10932" y="4789"/>
                    <a:pt x="10932" y="3087"/>
                  </a:cubicBezTo>
                  <a:cubicBezTo>
                    <a:pt x="10932" y="1418"/>
                    <a:pt x="9578" y="0"/>
                    <a:pt x="78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252;p78"/>
            <p:cNvSpPr/>
            <p:nvPr/>
          </p:nvSpPr>
          <p:spPr>
            <a:xfrm>
              <a:off x="-34579600" y="194740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89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253;p78"/>
            <p:cNvSpPr/>
            <p:nvPr/>
          </p:nvSpPr>
          <p:spPr>
            <a:xfrm>
              <a:off x="-34581175" y="1982050"/>
              <a:ext cx="18150" cy="52000"/>
            </a:xfrm>
            <a:custGeom>
              <a:avLst/>
              <a:gdLst/>
              <a:ahLst/>
              <a:cxnLst/>
              <a:rect l="l" t="t" r="r" b="b"/>
              <a:pathLst>
                <a:path w="726" h="2080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733"/>
                  </a:lnTo>
                  <a:cubicBezTo>
                    <a:pt x="1" y="1922"/>
                    <a:pt x="158" y="2080"/>
                    <a:pt x="379" y="2080"/>
                  </a:cubicBezTo>
                  <a:cubicBezTo>
                    <a:pt x="568" y="2080"/>
                    <a:pt x="725" y="1922"/>
                    <a:pt x="725" y="1733"/>
                  </a:cubicBezTo>
                  <a:lnTo>
                    <a:pt x="725" y="347"/>
                  </a:ln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" name="Google Shape;14642;p79"/>
          <p:cNvGrpSpPr/>
          <p:nvPr/>
        </p:nvGrpSpPr>
        <p:grpSpPr>
          <a:xfrm>
            <a:off x="1693224" y="2995967"/>
            <a:ext cx="464502" cy="462265"/>
            <a:chOff x="-49786250" y="2316650"/>
            <a:chExt cx="300900" cy="299450"/>
          </a:xfrm>
          <a:solidFill>
            <a:srgbClr val="FFC000"/>
          </a:solidFill>
        </p:grpSpPr>
        <p:sp>
          <p:nvSpPr>
            <p:cNvPr id="99" name="Google Shape;14643;p79"/>
            <p:cNvSpPr/>
            <p:nvPr/>
          </p:nvSpPr>
          <p:spPr>
            <a:xfrm>
              <a:off x="-49746875" y="2316650"/>
              <a:ext cx="217400" cy="299450"/>
            </a:xfrm>
            <a:custGeom>
              <a:avLst/>
              <a:gdLst/>
              <a:ahLst/>
              <a:cxnLst/>
              <a:rect l="l" t="t" r="r" b="b"/>
              <a:pathLst>
                <a:path w="8696" h="11978" extrusionOk="0">
                  <a:moveTo>
                    <a:pt x="4411" y="3944"/>
                  </a:moveTo>
                  <a:lnTo>
                    <a:pt x="5010" y="5110"/>
                  </a:lnTo>
                  <a:cubicBezTo>
                    <a:pt x="4837" y="5188"/>
                    <a:pt x="4640" y="5228"/>
                    <a:pt x="4439" y="5228"/>
                  </a:cubicBezTo>
                  <a:cubicBezTo>
                    <a:pt x="4238" y="5228"/>
                    <a:pt x="4033" y="5188"/>
                    <a:pt x="3844" y="5110"/>
                  </a:cubicBezTo>
                  <a:lnTo>
                    <a:pt x="4411" y="3944"/>
                  </a:lnTo>
                  <a:close/>
                  <a:moveTo>
                    <a:pt x="5136" y="5834"/>
                  </a:moveTo>
                  <a:lnTo>
                    <a:pt x="5136" y="8418"/>
                  </a:lnTo>
                  <a:lnTo>
                    <a:pt x="3718" y="8418"/>
                  </a:lnTo>
                  <a:lnTo>
                    <a:pt x="3718" y="5834"/>
                  </a:lnTo>
                  <a:cubicBezTo>
                    <a:pt x="3939" y="5897"/>
                    <a:pt x="4191" y="5960"/>
                    <a:pt x="4411" y="5960"/>
                  </a:cubicBezTo>
                  <a:cubicBezTo>
                    <a:pt x="4663" y="5960"/>
                    <a:pt x="4884" y="5897"/>
                    <a:pt x="5136" y="5834"/>
                  </a:cubicBezTo>
                  <a:close/>
                  <a:moveTo>
                    <a:pt x="4390" y="657"/>
                  </a:moveTo>
                  <a:cubicBezTo>
                    <a:pt x="5196" y="657"/>
                    <a:pt x="5982" y="942"/>
                    <a:pt x="6617" y="1455"/>
                  </a:cubicBezTo>
                  <a:cubicBezTo>
                    <a:pt x="7467" y="2117"/>
                    <a:pt x="7940" y="3156"/>
                    <a:pt x="7940" y="4196"/>
                  </a:cubicBezTo>
                  <a:cubicBezTo>
                    <a:pt x="7940" y="5078"/>
                    <a:pt x="7625" y="5897"/>
                    <a:pt x="7058" y="6527"/>
                  </a:cubicBezTo>
                  <a:cubicBezTo>
                    <a:pt x="6585" y="7095"/>
                    <a:pt x="6270" y="7756"/>
                    <a:pt x="6207" y="8418"/>
                  </a:cubicBezTo>
                  <a:lnTo>
                    <a:pt x="5829" y="8418"/>
                  </a:lnTo>
                  <a:lnTo>
                    <a:pt x="5829" y="5267"/>
                  </a:lnTo>
                  <a:cubicBezTo>
                    <a:pt x="5829" y="5236"/>
                    <a:pt x="5829" y="5141"/>
                    <a:pt x="5798" y="5110"/>
                  </a:cubicBezTo>
                  <a:lnTo>
                    <a:pt x="4726" y="2999"/>
                  </a:lnTo>
                  <a:cubicBezTo>
                    <a:pt x="4663" y="2873"/>
                    <a:pt x="4537" y="2778"/>
                    <a:pt x="4411" y="2778"/>
                  </a:cubicBezTo>
                  <a:cubicBezTo>
                    <a:pt x="4317" y="2778"/>
                    <a:pt x="4191" y="2873"/>
                    <a:pt x="4096" y="2999"/>
                  </a:cubicBezTo>
                  <a:lnTo>
                    <a:pt x="3057" y="5110"/>
                  </a:lnTo>
                  <a:cubicBezTo>
                    <a:pt x="2994" y="5141"/>
                    <a:pt x="2994" y="5236"/>
                    <a:pt x="2994" y="5267"/>
                  </a:cubicBezTo>
                  <a:lnTo>
                    <a:pt x="2994" y="8418"/>
                  </a:lnTo>
                  <a:lnTo>
                    <a:pt x="2647" y="8418"/>
                  </a:lnTo>
                  <a:cubicBezTo>
                    <a:pt x="2584" y="7756"/>
                    <a:pt x="2301" y="7095"/>
                    <a:pt x="1796" y="6527"/>
                  </a:cubicBezTo>
                  <a:cubicBezTo>
                    <a:pt x="1040" y="5708"/>
                    <a:pt x="757" y="4574"/>
                    <a:pt x="1009" y="3408"/>
                  </a:cubicBezTo>
                  <a:cubicBezTo>
                    <a:pt x="1261" y="2085"/>
                    <a:pt x="2332" y="1014"/>
                    <a:pt x="3687" y="731"/>
                  </a:cubicBezTo>
                  <a:cubicBezTo>
                    <a:pt x="3921" y="681"/>
                    <a:pt x="4156" y="657"/>
                    <a:pt x="4390" y="657"/>
                  </a:cubicBezTo>
                  <a:close/>
                  <a:moveTo>
                    <a:pt x="6207" y="9142"/>
                  </a:moveTo>
                  <a:lnTo>
                    <a:pt x="6207" y="9489"/>
                  </a:lnTo>
                  <a:cubicBezTo>
                    <a:pt x="6207" y="9678"/>
                    <a:pt x="6050" y="9835"/>
                    <a:pt x="5829" y="9835"/>
                  </a:cubicBezTo>
                  <a:lnTo>
                    <a:pt x="3057" y="9835"/>
                  </a:lnTo>
                  <a:cubicBezTo>
                    <a:pt x="2836" y="9835"/>
                    <a:pt x="2679" y="9678"/>
                    <a:pt x="2679" y="9489"/>
                  </a:cubicBezTo>
                  <a:lnTo>
                    <a:pt x="2679" y="9142"/>
                  </a:lnTo>
                  <a:close/>
                  <a:moveTo>
                    <a:pt x="5483" y="10529"/>
                  </a:moveTo>
                  <a:lnTo>
                    <a:pt x="5483" y="10907"/>
                  </a:lnTo>
                  <a:cubicBezTo>
                    <a:pt x="5483" y="11096"/>
                    <a:pt x="5325" y="11253"/>
                    <a:pt x="5136" y="11253"/>
                  </a:cubicBezTo>
                  <a:lnTo>
                    <a:pt x="3718" y="11253"/>
                  </a:lnTo>
                  <a:cubicBezTo>
                    <a:pt x="3529" y="11253"/>
                    <a:pt x="3372" y="11096"/>
                    <a:pt x="3372" y="10907"/>
                  </a:cubicBezTo>
                  <a:lnTo>
                    <a:pt x="3372" y="10529"/>
                  </a:lnTo>
                  <a:close/>
                  <a:moveTo>
                    <a:pt x="4318" y="0"/>
                  </a:moveTo>
                  <a:cubicBezTo>
                    <a:pt x="4056" y="0"/>
                    <a:pt x="3792" y="23"/>
                    <a:pt x="3529" y="69"/>
                  </a:cubicBezTo>
                  <a:cubicBezTo>
                    <a:pt x="1954" y="384"/>
                    <a:pt x="631" y="1707"/>
                    <a:pt x="284" y="3314"/>
                  </a:cubicBezTo>
                  <a:cubicBezTo>
                    <a:pt x="1" y="4637"/>
                    <a:pt x="379" y="6023"/>
                    <a:pt x="1261" y="7000"/>
                  </a:cubicBezTo>
                  <a:cubicBezTo>
                    <a:pt x="1702" y="7536"/>
                    <a:pt x="1986" y="8166"/>
                    <a:pt x="1986" y="8796"/>
                  </a:cubicBezTo>
                  <a:lnTo>
                    <a:pt x="1986" y="9489"/>
                  </a:lnTo>
                  <a:cubicBezTo>
                    <a:pt x="1986" y="9961"/>
                    <a:pt x="2269" y="10371"/>
                    <a:pt x="2679" y="10466"/>
                  </a:cubicBezTo>
                  <a:lnTo>
                    <a:pt x="2679" y="10907"/>
                  </a:lnTo>
                  <a:cubicBezTo>
                    <a:pt x="2679" y="11505"/>
                    <a:pt x="3151" y="11978"/>
                    <a:pt x="3750" y="11978"/>
                  </a:cubicBezTo>
                  <a:lnTo>
                    <a:pt x="5168" y="11978"/>
                  </a:lnTo>
                  <a:cubicBezTo>
                    <a:pt x="5766" y="11978"/>
                    <a:pt x="6239" y="11505"/>
                    <a:pt x="6239" y="10907"/>
                  </a:cubicBezTo>
                  <a:lnTo>
                    <a:pt x="6239" y="10466"/>
                  </a:lnTo>
                  <a:cubicBezTo>
                    <a:pt x="6617" y="10308"/>
                    <a:pt x="6963" y="9930"/>
                    <a:pt x="6963" y="9489"/>
                  </a:cubicBezTo>
                  <a:lnTo>
                    <a:pt x="6963" y="8796"/>
                  </a:lnTo>
                  <a:cubicBezTo>
                    <a:pt x="6963" y="8166"/>
                    <a:pt x="7184" y="7536"/>
                    <a:pt x="7656" y="6969"/>
                  </a:cubicBezTo>
                  <a:cubicBezTo>
                    <a:pt x="8318" y="6212"/>
                    <a:pt x="8696" y="5236"/>
                    <a:pt x="8696" y="4228"/>
                  </a:cubicBezTo>
                  <a:cubicBezTo>
                    <a:pt x="8633" y="2967"/>
                    <a:pt x="8097" y="1739"/>
                    <a:pt x="7058" y="951"/>
                  </a:cubicBezTo>
                  <a:cubicBezTo>
                    <a:pt x="6285" y="328"/>
                    <a:pt x="5314" y="0"/>
                    <a:pt x="43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644;p79"/>
            <p:cNvSpPr/>
            <p:nvPr/>
          </p:nvSpPr>
          <p:spPr>
            <a:xfrm>
              <a:off x="-49786250" y="2422325"/>
              <a:ext cx="36250" cy="17350"/>
            </a:xfrm>
            <a:custGeom>
              <a:avLst/>
              <a:gdLst/>
              <a:ahLst/>
              <a:cxnLst/>
              <a:rect l="l" t="t" r="r" b="b"/>
              <a:pathLst>
                <a:path w="1450" h="694" extrusionOk="0">
                  <a:moveTo>
                    <a:pt x="379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79" y="694"/>
                  </a:cubicBezTo>
                  <a:lnTo>
                    <a:pt x="1072" y="694"/>
                  </a:lnTo>
                  <a:cubicBezTo>
                    <a:pt x="1261" y="694"/>
                    <a:pt x="1418" y="536"/>
                    <a:pt x="1418" y="347"/>
                  </a:cubicBezTo>
                  <a:cubicBezTo>
                    <a:pt x="1450" y="127"/>
                    <a:pt x="1261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645;p79"/>
            <p:cNvSpPr/>
            <p:nvPr/>
          </p:nvSpPr>
          <p:spPr>
            <a:xfrm>
              <a:off x="-49783900" y="2362475"/>
              <a:ext cx="31550" cy="30150"/>
            </a:xfrm>
            <a:custGeom>
              <a:avLst/>
              <a:gdLst/>
              <a:ahLst/>
              <a:cxnLst/>
              <a:rect l="l" t="t" r="r" b="b"/>
              <a:pathLst>
                <a:path w="1262" h="1206" extrusionOk="0">
                  <a:moveTo>
                    <a:pt x="391" y="0"/>
                  </a:moveTo>
                  <a:cubicBezTo>
                    <a:pt x="300" y="0"/>
                    <a:pt x="206" y="32"/>
                    <a:pt x="127" y="95"/>
                  </a:cubicBezTo>
                  <a:cubicBezTo>
                    <a:pt x="1" y="221"/>
                    <a:pt x="1" y="441"/>
                    <a:pt x="127" y="599"/>
                  </a:cubicBezTo>
                  <a:lnTo>
                    <a:pt x="631" y="1134"/>
                  </a:lnTo>
                  <a:cubicBezTo>
                    <a:pt x="694" y="1182"/>
                    <a:pt x="781" y="1205"/>
                    <a:pt x="871" y="1205"/>
                  </a:cubicBezTo>
                  <a:cubicBezTo>
                    <a:pt x="962" y="1205"/>
                    <a:pt x="1056" y="1182"/>
                    <a:pt x="1135" y="1134"/>
                  </a:cubicBezTo>
                  <a:cubicBezTo>
                    <a:pt x="1261" y="1008"/>
                    <a:pt x="1261" y="756"/>
                    <a:pt x="1135" y="599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646;p79"/>
            <p:cNvSpPr/>
            <p:nvPr/>
          </p:nvSpPr>
          <p:spPr>
            <a:xfrm>
              <a:off x="-49783900" y="2468800"/>
              <a:ext cx="31550" cy="30150"/>
            </a:xfrm>
            <a:custGeom>
              <a:avLst/>
              <a:gdLst/>
              <a:ahLst/>
              <a:cxnLst/>
              <a:rect l="l" t="t" r="r" b="b"/>
              <a:pathLst>
                <a:path w="1262" h="1206" extrusionOk="0">
                  <a:moveTo>
                    <a:pt x="871" y="0"/>
                  </a:moveTo>
                  <a:cubicBezTo>
                    <a:pt x="781" y="0"/>
                    <a:pt x="694" y="32"/>
                    <a:pt x="631" y="95"/>
                  </a:cubicBezTo>
                  <a:lnTo>
                    <a:pt x="127" y="599"/>
                  </a:lnTo>
                  <a:cubicBezTo>
                    <a:pt x="1" y="725"/>
                    <a:pt x="1" y="977"/>
                    <a:pt x="127" y="1135"/>
                  </a:cubicBezTo>
                  <a:cubicBezTo>
                    <a:pt x="174" y="1182"/>
                    <a:pt x="261" y="1205"/>
                    <a:pt x="355" y="1205"/>
                  </a:cubicBezTo>
                  <a:cubicBezTo>
                    <a:pt x="450" y="1205"/>
                    <a:pt x="552" y="1182"/>
                    <a:pt x="631" y="1135"/>
                  </a:cubicBezTo>
                  <a:lnTo>
                    <a:pt x="1135" y="599"/>
                  </a:lnTo>
                  <a:cubicBezTo>
                    <a:pt x="1261" y="504"/>
                    <a:pt x="1261" y="252"/>
                    <a:pt x="1135" y="95"/>
                  </a:cubicBezTo>
                  <a:cubicBezTo>
                    <a:pt x="1056" y="32"/>
                    <a:pt x="962" y="0"/>
                    <a:pt x="8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647;p79"/>
            <p:cNvSpPr/>
            <p:nvPr/>
          </p:nvSpPr>
          <p:spPr>
            <a:xfrm>
              <a:off x="-49520825" y="24215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648;p79"/>
            <p:cNvSpPr/>
            <p:nvPr/>
          </p:nvSpPr>
          <p:spPr>
            <a:xfrm>
              <a:off x="-49519250" y="2362475"/>
              <a:ext cx="31525" cy="31325"/>
            </a:xfrm>
            <a:custGeom>
              <a:avLst/>
              <a:gdLst/>
              <a:ahLst/>
              <a:cxnLst/>
              <a:rect l="l" t="t" r="r" b="b"/>
              <a:pathLst>
                <a:path w="1261" h="1253" extrusionOk="0">
                  <a:moveTo>
                    <a:pt x="906" y="0"/>
                  </a:moveTo>
                  <a:cubicBezTo>
                    <a:pt x="812" y="0"/>
                    <a:pt x="709" y="32"/>
                    <a:pt x="631" y="95"/>
                  </a:cubicBezTo>
                  <a:lnTo>
                    <a:pt x="127" y="599"/>
                  </a:lnTo>
                  <a:cubicBezTo>
                    <a:pt x="1" y="725"/>
                    <a:pt x="1" y="945"/>
                    <a:pt x="127" y="1134"/>
                  </a:cubicBezTo>
                  <a:cubicBezTo>
                    <a:pt x="190" y="1213"/>
                    <a:pt x="276" y="1253"/>
                    <a:pt x="367" y="1253"/>
                  </a:cubicBezTo>
                  <a:cubicBezTo>
                    <a:pt x="457" y="1253"/>
                    <a:pt x="552" y="1213"/>
                    <a:pt x="631" y="1134"/>
                  </a:cubicBezTo>
                  <a:lnTo>
                    <a:pt x="1135" y="599"/>
                  </a:lnTo>
                  <a:cubicBezTo>
                    <a:pt x="1261" y="473"/>
                    <a:pt x="1261" y="252"/>
                    <a:pt x="1135" y="95"/>
                  </a:cubicBezTo>
                  <a:cubicBezTo>
                    <a:pt x="1088" y="32"/>
                    <a:pt x="1001" y="0"/>
                    <a:pt x="9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649;p79"/>
            <p:cNvSpPr/>
            <p:nvPr/>
          </p:nvSpPr>
          <p:spPr>
            <a:xfrm>
              <a:off x="-49519250" y="2468800"/>
              <a:ext cx="31525" cy="30150"/>
            </a:xfrm>
            <a:custGeom>
              <a:avLst/>
              <a:gdLst/>
              <a:ahLst/>
              <a:cxnLst/>
              <a:rect l="l" t="t" r="r" b="b"/>
              <a:pathLst>
                <a:path w="1261" h="1206" extrusionOk="0">
                  <a:moveTo>
                    <a:pt x="391" y="0"/>
                  </a:moveTo>
                  <a:cubicBezTo>
                    <a:pt x="300" y="0"/>
                    <a:pt x="205" y="32"/>
                    <a:pt x="127" y="95"/>
                  </a:cubicBezTo>
                  <a:cubicBezTo>
                    <a:pt x="1" y="221"/>
                    <a:pt x="1" y="441"/>
                    <a:pt x="127" y="599"/>
                  </a:cubicBezTo>
                  <a:lnTo>
                    <a:pt x="631" y="1135"/>
                  </a:lnTo>
                  <a:cubicBezTo>
                    <a:pt x="694" y="1182"/>
                    <a:pt x="780" y="1205"/>
                    <a:pt x="871" y="1205"/>
                  </a:cubicBezTo>
                  <a:cubicBezTo>
                    <a:pt x="962" y="1205"/>
                    <a:pt x="1056" y="1182"/>
                    <a:pt x="1135" y="1135"/>
                  </a:cubicBezTo>
                  <a:cubicBezTo>
                    <a:pt x="1261" y="1009"/>
                    <a:pt x="1261" y="756"/>
                    <a:pt x="1135" y="599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" name="Google Shape;13990;p77"/>
          <p:cNvGrpSpPr/>
          <p:nvPr/>
        </p:nvGrpSpPr>
        <p:grpSpPr>
          <a:xfrm>
            <a:off x="1781348" y="1216831"/>
            <a:ext cx="372711" cy="419136"/>
            <a:chOff x="2523000" y="1954875"/>
            <a:chExt cx="262325" cy="295000"/>
          </a:xfrm>
          <a:solidFill>
            <a:schemeClr val="accent3">
              <a:lumMod val="25000"/>
            </a:schemeClr>
          </a:solidFill>
        </p:grpSpPr>
        <p:sp>
          <p:nvSpPr>
            <p:cNvPr id="107" name="Google Shape;13991;p77"/>
            <p:cNvSpPr/>
            <p:nvPr/>
          </p:nvSpPr>
          <p:spPr>
            <a:xfrm>
              <a:off x="2523000" y="1954875"/>
              <a:ext cx="262325" cy="295000"/>
            </a:xfrm>
            <a:custGeom>
              <a:avLst/>
              <a:gdLst/>
              <a:ahLst/>
              <a:cxnLst/>
              <a:rect l="l" t="t" r="r" b="b"/>
              <a:pathLst>
                <a:path w="10493" h="11800" extrusionOk="0">
                  <a:moveTo>
                    <a:pt x="5294" y="709"/>
                  </a:moveTo>
                  <a:cubicBezTo>
                    <a:pt x="6350" y="1316"/>
                    <a:pt x="7422" y="1602"/>
                    <a:pt x="8487" y="1602"/>
                  </a:cubicBezTo>
                  <a:cubicBezTo>
                    <a:pt x="8915" y="1602"/>
                    <a:pt x="9343" y="1556"/>
                    <a:pt x="9767" y="1465"/>
                  </a:cubicBezTo>
                  <a:lnTo>
                    <a:pt x="9767" y="5026"/>
                  </a:lnTo>
                  <a:cubicBezTo>
                    <a:pt x="9767" y="7798"/>
                    <a:pt x="7940" y="10287"/>
                    <a:pt x="5294" y="11137"/>
                  </a:cubicBezTo>
                  <a:cubicBezTo>
                    <a:pt x="2647" y="10350"/>
                    <a:pt x="789" y="7798"/>
                    <a:pt x="789" y="5026"/>
                  </a:cubicBezTo>
                  <a:lnTo>
                    <a:pt x="789" y="1465"/>
                  </a:lnTo>
                  <a:cubicBezTo>
                    <a:pt x="1222" y="1556"/>
                    <a:pt x="1654" y="1602"/>
                    <a:pt x="2084" y="1602"/>
                  </a:cubicBezTo>
                  <a:cubicBezTo>
                    <a:pt x="3153" y="1602"/>
                    <a:pt x="4215" y="1316"/>
                    <a:pt x="5294" y="709"/>
                  </a:cubicBezTo>
                  <a:close/>
                  <a:moveTo>
                    <a:pt x="5266" y="0"/>
                  </a:moveTo>
                  <a:cubicBezTo>
                    <a:pt x="5207" y="0"/>
                    <a:pt x="5152" y="16"/>
                    <a:pt x="5105" y="48"/>
                  </a:cubicBezTo>
                  <a:cubicBezTo>
                    <a:pt x="4065" y="646"/>
                    <a:pt x="3057" y="930"/>
                    <a:pt x="2017" y="930"/>
                  </a:cubicBezTo>
                  <a:cubicBezTo>
                    <a:pt x="1513" y="930"/>
                    <a:pt x="1009" y="835"/>
                    <a:pt x="473" y="678"/>
                  </a:cubicBezTo>
                  <a:cubicBezTo>
                    <a:pt x="440" y="669"/>
                    <a:pt x="408" y="665"/>
                    <a:pt x="378" y="665"/>
                  </a:cubicBezTo>
                  <a:cubicBezTo>
                    <a:pt x="297" y="665"/>
                    <a:pt x="228" y="695"/>
                    <a:pt x="158" y="741"/>
                  </a:cubicBezTo>
                  <a:cubicBezTo>
                    <a:pt x="95" y="804"/>
                    <a:pt x="1" y="898"/>
                    <a:pt x="1" y="993"/>
                  </a:cubicBezTo>
                  <a:lnTo>
                    <a:pt x="1" y="4994"/>
                  </a:lnTo>
                  <a:cubicBezTo>
                    <a:pt x="127" y="8176"/>
                    <a:pt x="2206" y="10917"/>
                    <a:pt x="5199" y="11799"/>
                  </a:cubicBezTo>
                  <a:lnTo>
                    <a:pt x="5357" y="11799"/>
                  </a:lnTo>
                  <a:cubicBezTo>
                    <a:pt x="8350" y="10917"/>
                    <a:pt x="10492" y="8176"/>
                    <a:pt x="10492" y="5026"/>
                  </a:cubicBezTo>
                  <a:lnTo>
                    <a:pt x="10492" y="1056"/>
                  </a:lnTo>
                  <a:cubicBezTo>
                    <a:pt x="10492" y="930"/>
                    <a:pt x="10429" y="835"/>
                    <a:pt x="10335" y="772"/>
                  </a:cubicBezTo>
                  <a:cubicBezTo>
                    <a:pt x="10282" y="720"/>
                    <a:pt x="10230" y="697"/>
                    <a:pt x="10173" y="697"/>
                  </a:cubicBezTo>
                  <a:cubicBezTo>
                    <a:pt x="10126" y="697"/>
                    <a:pt x="10076" y="713"/>
                    <a:pt x="10019" y="741"/>
                  </a:cubicBezTo>
                  <a:cubicBezTo>
                    <a:pt x="9509" y="876"/>
                    <a:pt x="9006" y="946"/>
                    <a:pt x="8504" y="946"/>
                  </a:cubicBezTo>
                  <a:cubicBezTo>
                    <a:pt x="7490" y="946"/>
                    <a:pt x="6485" y="659"/>
                    <a:pt x="5451" y="48"/>
                  </a:cubicBezTo>
                  <a:cubicBezTo>
                    <a:pt x="5388" y="16"/>
                    <a:pt x="5325" y="0"/>
                    <a:pt x="52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992;p77"/>
            <p:cNvSpPr/>
            <p:nvPr/>
          </p:nvSpPr>
          <p:spPr>
            <a:xfrm>
              <a:off x="2595475" y="2024575"/>
              <a:ext cx="122100" cy="138650"/>
            </a:xfrm>
            <a:custGeom>
              <a:avLst/>
              <a:gdLst/>
              <a:ahLst/>
              <a:cxnLst/>
              <a:rect l="l" t="t" r="r" b="b"/>
              <a:pathLst>
                <a:path w="4884" h="5546" extrusionOk="0">
                  <a:moveTo>
                    <a:pt x="2426" y="694"/>
                  </a:moveTo>
                  <a:cubicBezTo>
                    <a:pt x="2836" y="694"/>
                    <a:pt x="3151" y="1009"/>
                    <a:pt x="3151" y="1418"/>
                  </a:cubicBezTo>
                  <a:cubicBezTo>
                    <a:pt x="3151" y="1796"/>
                    <a:pt x="2836" y="2111"/>
                    <a:pt x="2426" y="2111"/>
                  </a:cubicBezTo>
                  <a:cubicBezTo>
                    <a:pt x="2048" y="2111"/>
                    <a:pt x="1733" y="1796"/>
                    <a:pt x="1733" y="1418"/>
                  </a:cubicBezTo>
                  <a:cubicBezTo>
                    <a:pt x="1733" y="1009"/>
                    <a:pt x="2048" y="694"/>
                    <a:pt x="2426" y="694"/>
                  </a:cubicBezTo>
                  <a:close/>
                  <a:moveTo>
                    <a:pt x="2426" y="2742"/>
                  </a:moveTo>
                  <a:cubicBezTo>
                    <a:pt x="3371" y="2742"/>
                    <a:pt x="4159" y="3529"/>
                    <a:pt x="4159" y="4474"/>
                  </a:cubicBezTo>
                  <a:lnTo>
                    <a:pt x="4159" y="4821"/>
                  </a:lnTo>
                  <a:lnTo>
                    <a:pt x="693" y="4821"/>
                  </a:lnTo>
                  <a:lnTo>
                    <a:pt x="693" y="4474"/>
                  </a:lnTo>
                  <a:cubicBezTo>
                    <a:pt x="693" y="3529"/>
                    <a:pt x="1481" y="2742"/>
                    <a:pt x="2426" y="2742"/>
                  </a:cubicBezTo>
                  <a:close/>
                  <a:moveTo>
                    <a:pt x="2458" y="1"/>
                  </a:moveTo>
                  <a:cubicBezTo>
                    <a:pt x="1733" y="1"/>
                    <a:pt x="1103" y="599"/>
                    <a:pt x="1103" y="1355"/>
                  </a:cubicBezTo>
                  <a:cubicBezTo>
                    <a:pt x="1103" y="1733"/>
                    <a:pt x="1198" y="2048"/>
                    <a:pt x="1450" y="2269"/>
                  </a:cubicBezTo>
                  <a:cubicBezTo>
                    <a:pt x="630" y="2647"/>
                    <a:pt x="63" y="3498"/>
                    <a:pt x="63" y="4474"/>
                  </a:cubicBezTo>
                  <a:lnTo>
                    <a:pt x="63" y="5199"/>
                  </a:lnTo>
                  <a:cubicBezTo>
                    <a:pt x="0" y="5388"/>
                    <a:pt x="158" y="5546"/>
                    <a:pt x="347" y="5546"/>
                  </a:cubicBezTo>
                  <a:lnTo>
                    <a:pt x="4506" y="5546"/>
                  </a:lnTo>
                  <a:cubicBezTo>
                    <a:pt x="4726" y="5546"/>
                    <a:pt x="4884" y="5388"/>
                    <a:pt x="4884" y="5199"/>
                  </a:cubicBezTo>
                  <a:lnTo>
                    <a:pt x="4884" y="4474"/>
                  </a:lnTo>
                  <a:cubicBezTo>
                    <a:pt x="4884" y="3498"/>
                    <a:pt x="4317" y="2647"/>
                    <a:pt x="3497" y="2269"/>
                  </a:cubicBezTo>
                  <a:cubicBezTo>
                    <a:pt x="3718" y="2048"/>
                    <a:pt x="3844" y="1702"/>
                    <a:pt x="3844" y="1355"/>
                  </a:cubicBezTo>
                  <a:cubicBezTo>
                    <a:pt x="3844" y="599"/>
                    <a:pt x="3214" y="1"/>
                    <a:pt x="2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" name="Google Shape;13290;p75"/>
          <p:cNvGrpSpPr/>
          <p:nvPr/>
        </p:nvGrpSpPr>
        <p:grpSpPr>
          <a:xfrm>
            <a:off x="4513827" y="1314641"/>
            <a:ext cx="506805" cy="506726"/>
            <a:chOff x="3270475" y="1427025"/>
            <a:chExt cx="483200" cy="483125"/>
          </a:xfrm>
          <a:solidFill>
            <a:schemeClr val="accent3">
              <a:lumMod val="50000"/>
            </a:schemeClr>
          </a:solidFill>
        </p:grpSpPr>
        <p:sp>
          <p:nvSpPr>
            <p:cNvPr id="110" name="Google Shape;13291;p75"/>
            <p:cNvSpPr/>
            <p:nvPr/>
          </p:nvSpPr>
          <p:spPr>
            <a:xfrm>
              <a:off x="3270475" y="1427025"/>
              <a:ext cx="483200" cy="483125"/>
            </a:xfrm>
            <a:custGeom>
              <a:avLst/>
              <a:gdLst/>
              <a:ahLst/>
              <a:cxnLst/>
              <a:rect l="l" t="t" r="r" b="b"/>
              <a:pathLst>
                <a:path w="19328" h="19325" extrusionOk="0">
                  <a:moveTo>
                    <a:pt x="9630" y="1133"/>
                  </a:moveTo>
                  <a:cubicBezTo>
                    <a:pt x="14352" y="1133"/>
                    <a:pt x="18196" y="4943"/>
                    <a:pt x="18196" y="9626"/>
                  </a:cubicBezTo>
                  <a:cubicBezTo>
                    <a:pt x="18196" y="14349"/>
                    <a:pt x="14352" y="18193"/>
                    <a:pt x="9630" y="18193"/>
                  </a:cubicBezTo>
                  <a:cubicBezTo>
                    <a:pt x="4946" y="18193"/>
                    <a:pt x="1136" y="14349"/>
                    <a:pt x="1136" y="9626"/>
                  </a:cubicBezTo>
                  <a:cubicBezTo>
                    <a:pt x="1136" y="4943"/>
                    <a:pt x="4946" y="1133"/>
                    <a:pt x="9630" y="1133"/>
                  </a:cubicBezTo>
                  <a:close/>
                  <a:moveTo>
                    <a:pt x="9641" y="0"/>
                  </a:moveTo>
                  <a:cubicBezTo>
                    <a:pt x="9637" y="0"/>
                    <a:pt x="9633" y="0"/>
                    <a:pt x="9630" y="0"/>
                  </a:cubicBezTo>
                  <a:cubicBezTo>
                    <a:pt x="4312" y="0"/>
                    <a:pt x="4" y="4309"/>
                    <a:pt x="4" y="9626"/>
                  </a:cubicBezTo>
                  <a:cubicBezTo>
                    <a:pt x="1" y="12187"/>
                    <a:pt x="1012" y="14648"/>
                    <a:pt x="2821" y="16465"/>
                  </a:cubicBezTo>
                  <a:cubicBezTo>
                    <a:pt x="4644" y="18310"/>
                    <a:pt x="7063" y="19325"/>
                    <a:pt x="9630" y="19325"/>
                  </a:cubicBezTo>
                  <a:cubicBezTo>
                    <a:pt x="10922" y="19325"/>
                    <a:pt x="12199" y="19065"/>
                    <a:pt x="13389" y="18555"/>
                  </a:cubicBezTo>
                  <a:cubicBezTo>
                    <a:pt x="15711" y="17558"/>
                    <a:pt x="17562" y="15708"/>
                    <a:pt x="18558" y="13386"/>
                  </a:cubicBezTo>
                  <a:cubicBezTo>
                    <a:pt x="19068" y="12196"/>
                    <a:pt x="19328" y="10919"/>
                    <a:pt x="19328" y="9626"/>
                  </a:cubicBezTo>
                  <a:cubicBezTo>
                    <a:pt x="19328" y="7060"/>
                    <a:pt x="18313" y="4641"/>
                    <a:pt x="16469" y="2818"/>
                  </a:cubicBezTo>
                  <a:cubicBezTo>
                    <a:pt x="14654" y="1012"/>
                    <a:pt x="12197" y="0"/>
                    <a:pt x="96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1" name="Google Shape;13292;p75"/>
            <p:cNvSpPr/>
            <p:nvPr/>
          </p:nvSpPr>
          <p:spPr>
            <a:xfrm>
              <a:off x="3497550" y="1596875"/>
              <a:ext cx="87650" cy="141525"/>
            </a:xfrm>
            <a:custGeom>
              <a:avLst/>
              <a:gdLst/>
              <a:ahLst/>
              <a:cxnLst/>
              <a:rect l="l" t="t" r="r" b="b"/>
              <a:pathLst>
                <a:path w="3506" h="5661" extrusionOk="0">
                  <a:moveTo>
                    <a:pt x="2885" y="1"/>
                  </a:moveTo>
                  <a:cubicBezTo>
                    <a:pt x="2740" y="1"/>
                    <a:pt x="2595" y="56"/>
                    <a:pt x="2485" y="166"/>
                  </a:cubicBezTo>
                  <a:lnTo>
                    <a:pt x="220" y="2431"/>
                  </a:lnTo>
                  <a:cubicBezTo>
                    <a:pt x="0" y="2651"/>
                    <a:pt x="0" y="3011"/>
                    <a:pt x="220" y="3231"/>
                  </a:cubicBezTo>
                  <a:lnTo>
                    <a:pt x="2485" y="5496"/>
                  </a:lnTo>
                  <a:cubicBezTo>
                    <a:pt x="2595" y="5606"/>
                    <a:pt x="2740" y="5661"/>
                    <a:pt x="2885" y="5661"/>
                  </a:cubicBezTo>
                  <a:cubicBezTo>
                    <a:pt x="3030" y="5661"/>
                    <a:pt x="3175" y="5606"/>
                    <a:pt x="3285" y="5496"/>
                  </a:cubicBezTo>
                  <a:cubicBezTo>
                    <a:pt x="3506" y="5275"/>
                    <a:pt x="3506" y="4916"/>
                    <a:pt x="3285" y="4695"/>
                  </a:cubicBezTo>
                  <a:lnTo>
                    <a:pt x="1422" y="2832"/>
                  </a:lnTo>
                  <a:lnTo>
                    <a:pt x="3285" y="966"/>
                  </a:lnTo>
                  <a:cubicBezTo>
                    <a:pt x="3506" y="746"/>
                    <a:pt x="3506" y="387"/>
                    <a:pt x="3285" y="166"/>
                  </a:cubicBezTo>
                  <a:cubicBezTo>
                    <a:pt x="3175" y="56"/>
                    <a:pt x="3030" y="1"/>
                    <a:pt x="28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2" name="Google Shape;13293;p75"/>
            <p:cNvSpPr/>
            <p:nvPr/>
          </p:nvSpPr>
          <p:spPr>
            <a:xfrm>
              <a:off x="3327100" y="1483625"/>
              <a:ext cx="369975" cy="369925"/>
            </a:xfrm>
            <a:custGeom>
              <a:avLst/>
              <a:gdLst/>
              <a:ahLst/>
              <a:cxnLst/>
              <a:rect l="l" t="t" r="r" b="b"/>
              <a:pathLst>
                <a:path w="14799" h="14797" extrusionOk="0">
                  <a:moveTo>
                    <a:pt x="7929" y="1157"/>
                  </a:moveTo>
                  <a:cubicBezTo>
                    <a:pt x="9206" y="1272"/>
                    <a:pt x="10420" y="1770"/>
                    <a:pt x="11411" y="2589"/>
                  </a:cubicBezTo>
                  <a:lnTo>
                    <a:pt x="11042" y="2957"/>
                  </a:lnTo>
                  <a:cubicBezTo>
                    <a:pt x="10828" y="3180"/>
                    <a:pt x="10831" y="3534"/>
                    <a:pt x="11048" y="3751"/>
                  </a:cubicBezTo>
                  <a:cubicBezTo>
                    <a:pt x="11158" y="3861"/>
                    <a:pt x="11303" y="3916"/>
                    <a:pt x="11448" y="3916"/>
                  </a:cubicBezTo>
                  <a:cubicBezTo>
                    <a:pt x="11590" y="3916"/>
                    <a:pt x="11732" y="3863"/>
                    <a:pt x="11842" y="3757"/>
                  </a:cubicBezTo>
                  <a:lnTo>
                    <a:pt x="12214" y="3389"/>
                  </a:lnTo>
                  <a:cubicBezTo>
                    <a:pt x="13026" y="4349"/>
                    <a:pt x="13524" y="5539"/>
                    <a:pt x="13639" y="6795"/>
                  </a:cubicBezTo>
                  <a:lnTo>
                    <a:pt x="13101" y="6795"/>
                  </a:lnTo>
                  <a:cubicBezTo>
                    <a:pt x="12787" y="6795"/>
                    <a:pt x="12534" y="7048"/>
                    <a:pt x="12534" y="7362"/>
                  </a:cubicBezTo>
                  <a:cubicBezTo>
                    <a:pt x="12534" y="7673"/>
                    <a:pt x="12787" y="7927"/>
                    <a:pt x="13101" y="7927"/>
                  </a:cubicBezTo>
                  <a:lnTo>
                    <a:pt x="13639" y="7927"/>
                  </a:lnTo>
                  <a:cubicBezTo>
                    <a:pt x="13515" y="9198"/>
                    <a:pt x="13005" y="10400"/>
                    <a:pt x="12178" y="11375"/>
                  </a:cubicBezTo>
                  <a:lnTo>
                    <a:pt x="11842" y="11040"/>
                  </a:lnTo>
                  <a:cubicBezTo>
                    <a:pt x="11732" y="10934"/>
                    <a:pt x="11590" y="10881"/>
                    <a:pt x="11448" y="10881"/>
                  </a:cubicBezTo>
                  <a:cubicBezTo>
                    <a:pt x="11303" y="10881"/>
                    <a:pt x="11158" y="10936"/>
                    <a:pt x="11048" y="11046"/>
                  </a:cubicBezTo>
                  <a:cubicBezTo>
                    <a:pt x="10831" y="11264"/>
                    <a:pt x="10828" y="11617"/>
                    <a:pt x="11042" y="11840"/>
                  </a:cubicBezTo>
                  <a:lnTo>
                    <a:pt x="11377" y="12175"/>
                  </a:lnTo>
                  <a:cubicBezTo>
                    <a:pt x="10402" y="13003"/>
                    <a:pt x="9200" y="13513"/>
                    <a:pt x="7929" y="13637"/>
                  </a:cubicBezTo>
                  <a:lnTo>
                    <a:pt x="7929" y="13099"/>
                  </a:lnTo>
                  <a:cubicBezTo>
                    <a:pt x="7929" y="12785"/>
                    <a:pt x="7676" y="12532"/>
                    <a:pt x="7365" y="12532"/>
                  </a:cubicBezTo>
                  <a:cubicBezTo>
                    <a:pt x="7051" y="12532"/>
                    <a:pt x="6797" y="12785"/>
                    <a:pt x="6797" y="13099"/>
                  </a:cubicBezTo>
                  <a:lnTo>
                    <a:pt x="6797" y="13637"/>
                  </a:lnTo>
                  <a:cubicBezTo>
                    <a:pt x="5541" y="13522"/>
                    <a:pt x="4351" y="13024"/>
                    <a:pt x="3391" y="12212"/>
                  </a:cubicBezTo>
                  <a:lnTo>
                    <a:pt x="3759" y="11840"/>
                  </a:lnTo>
                  <a:cubicBezTo>
                    <a:pt x="3974" y="11617"/>
                    <a:pt x="3971" y="11264"/>
                    <a:pt x="3753" y="11046"/>
                  </a:cubicBezTo>
                  <a:cubicBezTo>
                    <a:pt x="3643" y="10936"/>
                    <a:pt x="3499" y="10881"/>
                    <a:pt x="3354" y="10881"/>
                  </a:cubicBezTo>
                  <a:cubicBezTo>
                    <a:pt x="3212" y="10881"/>
                    <a:pt x="3070" y="10934"/>
                    <a:pt x="2959" y="11040"/>
                  </a:cubicBezTo>
                  <a:lnTo>
                    <a:pt x="2591" y="11408"/>
                  </a:lnTo>
                  <a:cubicBezTo>
                    <a:pt x="1773" y="10418"/>
                    <a:pt x="1274" y="9204"/>
                    <a:pt x="1160" y="7927"/>
                  </a:cubicBezTo>
                  <a:lnTo>
                    <a:pt x="1703" y="7927"/>
                  </a:lnTo>
                  <a:cubicBezTo>
                    <a:pt x="2014" y="7927"/>
                    <a:pt x="2268" y="7673"/>
                    <a:pt x="2268" y="7362"/>
                  </a:cubicBezTo>
                  <a:cubicBezTo>
                    <a:pt x="2268" y="7048"/>
                    <a:pt x="2014" y="6795"/>
                    <a:pt x="1703" y="6795"/>
                  </a:cubicBezTo>
                  <a:lnTo>
                    <a:pt x="1163" y="6795"/>
                  </a:lnTo>
                  <a:cubicBezTo>
                    <a:pt x="1274" y="5539"/>
                    <a:pt x="1770" y="4346"/>
                    <a:pt x="2579" y="3377"/>
                  </a:cubicBezTo>
                  <a:lnTo>
                    <a:pt x="2959" y="3757"/>
                  </a:lnTo>
                  <a:cubicBezTo>
                    <a:pt x="3070" y="3863"/>
                    <a:pt x="3212" y="3916"/>
                    <a:pt x="3354" y="3916"/>
                  </a:cubicBezTo>
                  <a:cubicBezTo>
                    <a:pt x="3499" y="3916"/>
                    <a:pt x="3643" y="3861"/>
                    <a:pt x="3753" y="3751"/>
                  </a:cubicBezTo>
                  <a:cubicBezTo>
                    <a:pt x="3971" y="3534"/>
                    <a:pt x="3974" y="3180"/>
                    <a:pt x="3759" y="2957"/>
                  </a:cubicBezTo>
                  <a:lnTo>
                    <a:pt x="3379" y="2577"/>
                  </a:lnTo>
                  <a:cubicBezTo>
                    <a:pt x="4348" y="1767"/>
                    <a:pt x="5541" y="1272"/>
                    <a:pt x="6797" y="1160"/>
                  </a:cubicBezTo>
                  <a:lnTo>
                    <a:pt x="6797" y="1701"/>
                  </a:lnTo>
                  <a:cubicBezTo>
                    <a:pt x="6797" y="2012"/>
                    <a:pt x="7051" y="2266"/>
                    <a:pt x="7365" y="2266"/>
                  </a:cubicBezTo>
                  <a:cubicBezTo>
                    <a:pt x="7676" y="2266"/>
                    <a:pt x="7929" y="2012"/>
                    <a:pt x="7929" y="1701"/>
                  </a:cubicBezTo>
                  <a:lnTo>
                    <a:pt x="7929" y="1157"/>
                  </a:lnTo>
                  <a:close/>
                  <a:moveTo>
                    <a:pt x="7376" y="1"/>
                  </a:moveTo>
                  <a:cubicBezTo>
                    <a:pt x="7372" y="1"/>
                    <a:pt x="7368" y="1"/>
                    <a:pt x="7365" y="1"/>
                  </a:cubicBezTo>
                  <a:cubicBezTo>
                    <a:pt x="5435" y="1"/>
                    <a:pt x="3581" y="759"/>
                    <a:pt x="2210" y="2115"/>
                  </a:cubicBezTo>
                  <a:cubicBezTo>
                    <a:pt x="2174" y="2142"/>
                    <a:pt x="2141" y="2172"/>
                    <a:pt x="2114" y="2208"/>
                  </a:cubicBezTo>
                  <a:cubicBezTo>
                    <a:pt x="761" y="3582"/>
                    <a:pt x="3" y="5433"/>
                    <a:pt x="3" y="7362"/>
                  </a:cubicBezTo>
                  <a:cubicBezTo>
                    <a:pt x="0" y="9322"/>
                    <a:pt x="776" y="11206"/>
                    <a:pt x="2159" y="12598"/>
                  </a:cubicBezTo>
                  <a:lnTo>
                    <a:pt x="2177" y="12616"/>
                  </a:lnTo>
                  <a:lnTo>
                    <a:pt x="2180" y="12619"/>
                  </a:lnTo>
                  <a:lnTo>
                    <a:pt x="2186" y="12625"/>
                  </a:lnTo>
                  <a:cubicBezTo>
                    <a:pt x="3578" y="14023"/>
                    <a:pt x="5414" y="14796"/>
                    <a:pt x="7365" y="14796"/>
                  </a:cubicBezTo>
                  <a:cubicBezTo>
                    <a:pt x="9327" y="14796"/>
                    <a:pt x="11187" y="14017"/>
                    <a:pt x="12603" y="12601"/>
                  </a:cubicBezTo>
                  <a:cubicBezTo>
                    <a:pt x="14019" y="11185"/>
                    <a:pt x="14798" y="9325"/>
                    <a:pt x="14798" y="7362"/>
                  </a:cubicBezTo>
                  <a:cubicBezTo>
                    <a:pt x="14798" y="5415"/>
                    <a:pt x="14028" y="3576"/>
                    <a:pt x="12627" y="2184"/>
                  </a:cubicBezTo>
                  <a:lnTo>
                    <a:pt x="12621" y="2178"/>
                  </a:lnTo>
                  <a:cubicBezTo>
                    <a:pt x="12621" y="2175"/>
                    <a:pt x="12618" y="2175"/>
                    <a:pt x="12618" y="2175"/>
                  </a:cubicBezTo>
                  <a:lnTo>
                    <a:pt x="12600" y="2157"/>
                  </a:lnTo>
                  <a:cubicBezTo>
                    <a:pt x="11211" y="777"/>
                    <a:pt x="9331" y="1"/>
                    <a:pt x="73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3" name="Google Shape;13157;p86"/>
          <p:cNvGrpSpPr/>
          <p:nvPr/>
        </p:nvGrpSpPr>
        <p:grpSpPr>
          <a:xfrm>
            <a:off x="7154656" y="1186927"/>
            <a:ext cx="402751" cy="495834"/>
            <a:chOff x="3584201" y="4294996"/>
            <a:chExt cx="267574" cy="329415"/>
          </a:xfrm>
          <a:solidFill>
            <a:srgbClr val="00B050"/>
          </a:solidFill>
        </p:grpSpPr>
        <p:sp>
          <p:nvSpPr>
            <p:cNvPr id="114" name="Google Shape;13158;p86"/>
            <p:cNvSpPr/>
            <p:nvPr/>
          </p:nvSpPr>
          <p:spPr>
            <a:xfrm>
              <a:off x="3584201" y="4294996"/>
              <a:ext cx="267574" cy="329415"/>
            </a:xfrm>
            <a:custGeom>
              <a:avLst/>
              <a:gdLst/>
              <a:ahLst/>
              <a:cxnLst/>
              <a:rect l="l" t="t" r="r" b="b"/>
              <a:pathLst>
                <a:path w="8407" h="10350" extrusionOk="0">
                  <a:moveTo>
                    <a:pt x="4191" y="321"/>
                  </a:moveTo>
                  <a:lnTo>
                    <a:pt x="8097" y="1095"/>
                  </a:lnTo>
                  <a:lnTo>
                    <a:pt x="8097" y="6727"/>
                  </a:lnTo>
                  <a:lnTo>
                    <a:pt x="4191" y="10001"/>
                  </a:lnTo>
                  <a:lnTo>
                    <a:pt x="298" y="6727"/>
                  </a:lnTo>
                  <a:lnTo>
                    <a:pt x="298" y="1095"/>
                  </a:lnTo>
                  <a:lnTo>
                    <a:pt x="4191" y="321"/>
                  </a:lnTo>
                  <a:close/>
                  <a:moveTo>
                    <a:pt x="4168" y="0"/>
                  </a:moveTo>
                  <a:lnTo>
                    <a:pt x="120" y="810"/>
                  </a:lnTo>
                  <a:cubicBezTo>
                    <a:pt x="48" y="822"/>
                    <a:pt x="0" y="881"/>
                    <a:pt x="0" y="953"/>
                  </a:cubicBezTo>
                  <a:lnTo>
                    <a:pt x="0" y="6787"/>
                  </a:lnTo>
                  <a:cubicBezTo>
                    <a:pt x="0" y="6834"/>
                    <a:pt x="12" y="6882"/>
                    <a:pt x="60" y="6906"/>
                  </a:cubicBezTo>
                  <a:lnTo>
                    <a:pt x="4108" y="10323"/>
                  </a:lnTo>
                  <a:cubicBezTo>
                    <a:pt x="4138" y="10341"/>
                    <a:pt x="4171" y="10350"/>
                    <a:pt x="4203" y="10350"/>
                  </a:cubicBezTo>
                  <a:cubicBezTo>
                    <a:pt x="4236" y="10350"/>
                    <a:pt x="4269" y="10341"/>
                    <a:pt x="4299" y="10323"/>
                  </a:cubicBezTo>
                  <a:lnTo>
                    <a:pt x="8347" y="6906"/>
                  </a:lnTo>
                  <a:cubicBezTo>
                    <a:pt x="8382" y="6882"/>
                    <a:pt x="8406" y="6834"/>
                    <a:pt x="8406" y="6787"/>
                  </a:cubicBezTo>
                  <a:lnTo>
                    <a:pt x="8406" y="953"/>
                  </a:lnTo>
                  <a:cubicBezTo>
                    <a:pt x="8406" y="881"/>
                    <a:pt x="8347" y="822"/>
                    <a:pt x="8275" y="810"/>
                  </a:cubicBezTo>
                  <a:lnTo>
                    <a:pt x="42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159;p86"/>
            <p:cNvSpPr/>
            <p:nvPr/>
          </p:nvSpPr>
          <p:spPr>
            <a:xfrm>
              <a:off x="3604666" y="4315811"/>
              <a:ext cx="226644" cy="281610"/>
            </a:xfrm>
            <a:custGeom>
              <a:avLst/>
              <a:gdLst/>
              <a:ahLst/>
              <a:cxnLst/>
              <a:rect l="l" t="t" r="r" b="b"/>
              <a:pathLst>
                <a:path w="7121" h="8848" extrusionOk="0">
                  <a:moveTo>
                    <a:pt x="3525" y="1"/>
                  </a:moveTo>
                  <a:lnTo>
                    <a:pt x="119" y="691"/>
                  </a:lnTo>
                  <a:cubicBezTo>
                    <a:pt x="36" y="703"/>
                    <a:pt x="0" y="763"/>
                    <a:pt x="0" y="834"/>
                  </a:cubicBezTo>
                  <a:lnTo>
                    <a:pt x="0" y="5835"/>
                  </a:lnTo>
                  <a:cubicBezTo>
                    <a:pt x="0" y="5883"/>
                    <a:pt x="12" y="5930"/>
                    <a:pt x="60" y="5954"/>
                  </a:cubicBezTo>
                  <a:lnTo>
                    <a:pt x="3465" y="8811"/>
                  </a:lnTo>
                  <a:cubicBezTo>
                    <a:pt x="3495" y="8835"/>
                    <a:pt x="3528" y="8847"/>
                    <a:pt x="3560" y="8847"/>
                  </a:cubicBezTo>
                  <a:cubicBezTo>
                    <a:pt x="3593" y="8847"/>
                    <a:pt x="3626" y="8835"/>
                    <a:pt x="3656" y="8811"/>
                  </a:cubicBezTo>
                  <a:lnTo>
                    <a:pt x="7061" y="5954"/>
                  </a:lnTo>
                  <a:cubicBezTo>
                    <a:pt x="7097" y="5930"/>
                    <a:pt x="7120" y="5883"/>
                    <a:pt x="7120" y="5835"/>
                  </a:cubicBezTo>
                  <a:lnTo>
                    <a:pt x="7120" y="4609"/>
                  </a:lnTo>
                  <a:cubicBezTo>
                    <a:pt x="7120" y="4513"/>
                    <a:pt x="7049" y="4454"/>
                    <a:pt x="6977" y="4454"/>
                  </a:cubicBezTo>
                  <a:cubicBezTo>
                    <a:pt x="6882" y="4454"/>
                    <a:pt x="6823" y="4525"/>
                    <a:pt x="6823" y="4609"/>
                  </a:cubicBezTo>
                  <a:lnTo>
                    <a:pt x="6823" y="5763"/>
                  </a:lnTo>
                  <a:lnTo>
                    <a:pt x="3572" y="8502"/>
                  </a:lnTo>
                  <a:lnTo>
                    <a:pt x="298" y="5763"/>
                  </a:lnTo>
                  <a:lnTo>
                    <a:pt x="298" y="953"/>
                  </a:lnTo>
                  <a:lnTo>
                    <a:pt x="3548" y="299"/>
                  </a:lnTo>
                  <a:lnTo>
                    <a:pt x="6811" y="953"/>
                  </a:lnTo>
                  <a:lnTo>
                    <a:pt x="6811" y="3847"/>
                  </a:lnTo>
                  <a:cubicBezTo>
                    <a:pt x="6799" y="3930"/>
                    <a:pt x="6870" y="4013"/>
                    <a:pt x="6966" y="4013"/>
                  </a:cubicBezTo>
                  <a:cubicBezTo>
                    <a:pt x="7049" y="4013"/>
                    <a:pt x="7108" y="3930"/>
                    <a:pt x="7108" y="3858"/>
                  </a:cubicBezTo>
                  <a:lnTo>
                    <a:pt x="7108" y="834"/>
                  </a:lnTo>
                  <a:cubicBezTo>
                    <a:pt x="7108" y="763"/>
                    <a:pt x="7061" y="703"/>
                    <a:pt x="6989" y="691"/>
                  </a:cubicBezTo>
                  <a:lnTo>
                    <a:pt x="358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60;p86"/>
            <p:cNvSpPr/>
            <p:nvPr/>
          </p:nvSpPr>
          <p:spPr>
            <a:xfrm>
              <a:off x="3645597" y="4362056"/>
              <a:ext cx="144019" cy="144019"/>
            </a:xfrm>
            <a:custGeom>
              <a:avLst/>
              <a:gdLst/>
              <a:ahLst/>
              <a:cxnLst/>
              <a:rect l="l" t="t" r="r" b="b"/>
              <a:pathLst>
                <a:path w="4525" h="4525" extrusionOk="0">
                  <a:moveTo>
                    <a:pt x="2262" y="322"/>
                  </a:moveTo>
                  <a:cubicBezTo>
                    <a:pt x="3334" y="322"/>
                    <a:pt x="4215" y="1203"/>
                    <a:pt x="4215" y="2275"/>
                  </a:cubicBezTo>
                  <a:cubicBezTo>
                    <a:pt x="4215" y="3346"/>
                    <a:pt x="3334" y="4227"/>
                    <a:pt x="2262" y="4227"/>
                  </a:cubicBezTo>
                  <a:cubicBezTo>
                    <a:pt x="1191" y="4227"/>
                    <a:pt x="322" y="3346"/>
                    <a:pt x="322" y="2275"/>
                  </a:cubicBezTo>
                  <a:cubicBezTo>
                    <a:pt x="322" y="1203"/>
                    <a:pt x="1191" y="322"/>
                    <a:pt x="2262" y="322"/>
                  </a:cubicBezTo>
                  <a:close/>
                  <a:moveTo>
                    <a:pt x="2262" y="0"/>
                  </a:moveTo>
                  <a:cubicBezTo>
                    <a:pt x="1012" y="0"/>
                    <a:pt x="0" y="1012"/>
                    <a:pt x="0" y="2263"/>
                  </a:cubicBezTo>
                  <a:cubicBezTo>
                    <a:pt x="0" y="3513"/>
                    <a:pt x="1012" y="4525"/>
                    <a:pt x="2262" y="4525"/>
                  </a:cubicBezTo>
                  <a:cubicBezTo>
                    <a:pt x="3513" y="4525"/>
                    <a:pt x="4525" y="3513"/>
                    <a:pt x="4525" y="2263"/>
                  </a:cubicBezTo>
                  <a:cubicBezTo>
                    <a:pt x="4525" y="1012"/>
                    <a:pt x="3513" y="0"/>
                    <a:pt x="2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61;p86"/>
            <p:cNvSpPr/>
            <p:nvPr/>
          </p:nvSpPr>
          <p:spPr>
            <a:xfrm>
              <a:off x="3692574" y="4377970"/>
              <a:ext cx="51561" cy="112574"/>
            </a:xfrm>
            <a:custGeom>
              <a:avLst/>
              <a:gdLst/>
              <a:ahLst/>
              <a:cxnLst/>
              <a:rect l="l" t="t" r="r" b="b"/>
              <a:pathLst>
                <a:path w="1620" h="3537" extrusionOk="0">
                  <a:moveTo>
                    <a:pt x="810" y="0"/>
                  </a:moveTo>
                  <a:cubicBezTo>
                    <a:pt x="727" y="0"/>
                    <a:pt x="656" y="72"/>
                    <a:pt x="656" y="155"/>
                  </a:cubicBezTo>
                  <a:lnTo>
                    <a:pt x="656" y="489"/>
                  </a:lnTo>
                  <a:cubicBezTo>
                    <a:pt x="298" y="524"/>
                    <a:pt x="1" y="834"/>
                    <a:pt x="1" y="1203"/>
                  </a:cubicBezTo>
                  <a:cubicBezTo>
                    <a:pt x="1" y="1608"/>
                    <a:pt x="334" y="1917"/>
                    <a:pt x="715" y="1917"/>
                  </a:cubicBezTo>
                  <a:lnTo>
                    <a:pt x="882" y="1917"/>
                  </a:lnTo>
                  <a:cubicBezTo>
                    <a:pt x="1108" y="1917"/>
                    <a:pt x="1298" y="2108"/>
                    <a:pt x="1298" y="2334"/>
                  </a:cubicBezTo>
                  <a:cubicBezTo>
                    <a:pt x="1298" y="2560"/>
                    <a:pt x="1108" y="2751"/>
                    <a:pt x="882" y="2751"/>
                  </a:cubicBezTo>
                  <a:lnTo>
                    <a:pt x="644" y="2751"/>
                  </a:lnTo>
                  <a:cubicBezTo>
                    <a:pt x="465" y="2751"/>
                    <a:pt x="310" y="2608"/>
                    <a:pt x="310" y="2429"/>
                  </a:cubicBezTo>
                  <a:cubicBezTo>
                    <a:pt x="310" y="2334"/>
                    <a:pt x="239" y="2275"/>
                    <a:pt x="167" y="2275"/>
                  </a:cubicBezTo>
                  <a:cubicBezTo>
                    <a:pt x="84" y="2275"/>
                    <a:pt x="13" y="2346"/>
                    <a:pt x="13" y="2429"/>
                  </a:cubicBezTo>
                  <a:cubicBezTo>
                    <a:pt x="13" y="2787"/>
                    <a:pt x="298" y="3060"/>
                    <a:pt x="656" y="3060"/>
                  </a:cubicBezTo>
                  <a:lnTo>
                    <a:pt x="667" y="3060"/>
                  </a:lnTo>
                  <a:lnTo>
                    <a:pt x="667" y="3394"/>
                  </a:lnTo>
                  <a:cubicBezTo>
                    <a:pt x="667" y="3477"/>
                    <a:pt x="739" y="3537"/>
                    <a:pt x="822" y="3537"/>
                  </a:cubicBezTo>
                  <a:cubicBezTo>
                    <a:pt x="894" y="3537"/>
                    <a:pt x="965" y="3465"/>
                    <a:pt x="965" y="3394"/>
                  </a:cubicBezTo>
                  <a:lnTo>
                    <a:pt x="965" y="3048"/>
                  </a:lnTo>
                  <a:cubicBezTo>
                    <a:pt x="1322" y="3025"/>
                    <a:pt x="1620" y="2703"/>
                    <a:pt x="1620" y="2334"/>
                  </a:cubicBezTo>
                  <a:cubicBezTo>
                    <a:pt x="1620" y="1929"/>
                    <a:pt x="1298" y="1620"/>
                    <a:pt x="906" y="1620"/>
                  </a:cubicBezTo>
                  <a:lnTo>
                    <a:pt x="739" y="1620"/>
                  </a:lnTo>
                  <a:cubicBezTo>
                    <a:pt x="525" y="1620"/>
                    <a:pt x="334" y="1429"/>
                    <a:pt x="334" y="1203"/>
                  </a:cubicBezTo>
                  <a:cubicBezTo>
                    <a:pt x="334" y="977"/>
                    <a:pt x="525" y="786"/>
                    <a:pt x="739" y="786"/>
                  </a:cubicBezTo>
                  <a:lnTo>
                    <a:pt x="977" y="786"/>
                  </a:lnTo>
                  <a:cubicBezTo>
                    <a:pt x="1167" y="786"/>
                    <a:pt x="1310" y="941"/>
                    <a:pt x="1310" y="1120"/>
                  </a:cubicBezTo>
                  <a:lnTo>
                    <a:pt x="1310" y="1286"/>
                  </a:lnTo>
                  <a:cubicBezTo>
                    <a:pt x="1310" y="1358"/>
                    <a:pt x="1382" y="1429"/>
                    <a:pt x="1465" y="1429"/>
                  </a:cubicBezTo>
                  <a:cubicBezTo>
                    <a:pt x="1548" y="1429"/>
                    <a:pt x="1608" y="1358"/>
                    <a:pt x="1608" y="1286"/>
                  </a:cubicBezTo>
                  <a:lnTo>
                    <a:pt x="1608" y="1120"/>
                  </a:lnTo>
                  <a:cubicBezTo>
                    <a:pt x="1608" y="762"/>
                    <a:pt x="1322" y="477"/>
                    <a:pt x="965" y="477"/>
                  </a:cubicBezTo>
                  <a:lnTo>
                    <a:pt x="953" y="477"/>
                  </a:lnTo>
                  <a:lnTo>
                    <a:pt x="953" y="155"/>
                  </a:lnTo>
                  <a:cubicBezTo>
                    <a:pt x="953" y="60"/>
                    <a:pt x="882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" name="Google Shape;14008;p87"/>
          <p:cNvGrpSpPr/>
          <p:nvPr/>
        </p:nvGrpSpPr>
        <p:grpSpPr>
          <a:xfrm>
            <a:off x="4518722" y="3548987"/>
            <a:ext cx="354129" cy="424877"/>
            <a:chOff x="3127598" y="1513234"/>
            <a:chExt cx="289714" cy="347593"/>
          </a:xfrm>
          <a:solidFill>
            <a:srgbClr val="C00000"/>
          </a:solidFill>
        </p:grpSpPr>
        <p:sp>
          <p:nvSpPr>
            <p:cNvPr id="119" name="Google Shape;14009;p87"/>
            <p:cNvSpPr/>
            <p:nvPr/>
          </p:nvSpPr>
          <p:spPr>
            <a:xfrm>
              <a:off x="3127598" y="1513234"/>
              <a:ext cx="289714" cy="347593"/>
            </a:xfrm>
            <a:custGeom>
              <a:avLst/>
              <a:gdLst/>
              <a:ahLst/>
              <a:cxnLst/>
              <a:rect l="l" t="t" r="r" b="b"/>
              <a:pathLst>
                <a:path w="9145" h="10972" extrusionOk="0">
                  <a:moveTo>
                    <a:pt x="1917" y="8995"/>
                  </a:moveTo>
                  <a:lnTo>
                    <a:pt x="1917" y="10412"/>
                  </a:lnTo>
                  <a:lnTo>
                    <a:pt x="1358" y="9841"/>
                  </a:lnTo>
                  <a:lnTo>
                    <a:pt x="548" y="8995"/>
                  </a:lnTo>
                  <a:close/>
                  <a:moveTo>
                    <a:pt x="6192" y="0"/>
                  </a:moveTo>
                  <a:cubicBezTo>
                    <a:pt x="5828" y="0"/>
                    <a:pt x="5465" y="137"/>
                    <a:pt x="5191" y="411"/>
                  </a:cubicBezTo>
                  <a:lnTo>
                    <a:pt x="5156" y="435"/>
                  </a:lnTo>
                  <a:cubicBezTo>
                    <a:pt x="5096" y="494"/>
                    <a:pt x="5096" y="602"/>
                    <a:pt x="5168" y="661"/>
                  </a:cubicBezTo>
                  <a:cubicBezTo>
                    <a:pt x="5196" y="689"/>
                    <a:pt x="5235" y="704"/>
                    <a:pt x="5275" y="704"/>
                  </a:cubicBezTo>
                  <a:cubicBezTo>
                    <a:pt x="5319" y="704"/>
                    <a:pt x="5363" y="686"/>
                    <a:pt x="5394" y="649"/>
                  </a:cubicBezTo>
                  <a:lnTo>
                    <a:pt x="5430" y="613"/>
                  </a:lnTo>
                  <a:cubicBezTo>
                    <a:pt x="5644" y="399"/>
                    <a:pt x="5927" y="292"/>
                    <a:pt x="6209" y="292"/>
                  </a:cubicBezTo>
                  <a:cubicBezTo>
                    <a:pt x="6492" y="292"/>
                    <a:pt x="6775" y="399"/>
                    <a:pt x="6989" y="613"/>
                  </a:cubicBezTo>
                  <a:cubicBezTo>
                    <a:pt x="7418" y="1042"/>
                    <a:pt x="7418" y="1745"/>
                    <a:pt x="6989" y="2185"/>
                  </a:cubicBezTo>
                  <a:cubicBezTo>
                    <a:pt x="6775" y="2399"/>
                    <a:pt x="6492" y="2507"/>
                    <a:pt x="6209" y="2507"/>
                  </a:cubicBezTo>
                  <a:cubicBezTo>
                    <a:pt x="5927" y="2507"/>
                    <a:pt x="5644" y="2399"/>
                    <a:pt x="5430" y="2185"/>
                  </a:cubicBezTo>
                  <a:cubicBezTo>
                    <a:pt x="5168" y="1923"/>
                    <a:pt x="5049" y="1554"/>
                    <a:pt x="5132" y="1209"/>
                  </a:cubicBezTo>
                  <a:cubicBezTo>
                    <a:pt x="5144" y="1125"/>
                    <a:pt x="5084" y="1030"/>
                    <a:pt x="4989" y="1018"/>
                  </a:cubicBezTo>
                  <a:cubicBezTo>
                    <a:pt x="4982" y="1017"/>
                    <a:pt x="4975" y="1017"/>
                    <a:pt x="4967" y="1017"/>
                  </a:cubicBezTo>
                  <a:cubicBezTo>
                    <a:pt x="4890" y="1017"/>
                    <a:pt x="4809" y="1073"/>
                    <a:pt x="4798" y="1149"/>
                  </a:cubicBezTo>
                  <a:cubicBezTo>
                    <a:pt x="4751" y="1387"/>
                    <a:pt x="4775" y="1614"/>
                    <a:pt x="4846" y="1840"/>
                  </a:cubicBezTo>
                  <a:lnTo>
                    <a:pt x="3132" y="1840"/>
                  </a:lnTo>
                  <a:cubicBezTo>
                    <a:pt x="3048" y="1840"/>
                    <a:pt x="2965" y="1911"/>
                    <a:pt x="2965" y="2006"/>
                  </a:cubicBezTo>
                  <a:cubicBezTo>
                    <a:pt x="2965" y="2090"/>
                    <a:pt x="3048" y="2161"/>
                    <a:pt x="3132" y="2161"/>
                  </a:cubicBezTo>
                  <a:lnTo>
                    <a:pt x="4989" y="2161"/>
                  </a:lnTo>
                  <a:lnTo>
                    <a:pt x="5084" y="2304"/>
                  </a:lnTo>
                  <a:lnTo>
                    <a:pt x="4310" y="3078"/>
                  </a:lnTo>
                  <a:cubicBezTo>
                    <a:pt x="4251" y="3126"/>
                    <a:pt x="4251" y="3233"/>
                    <a:pt x="4310" y="3292"/>
                  </a:cubicBezTo>
                  <a:cubicBezTo>
                    <a:pt x="4334" y="3328"/>
                    <a:pt x="4382" y="3340"/>
                    <a:pt x="4429" y="3340"/>
                  </a:cubicBezTo>
                  <a:cubicBezTo>
                    <a:pt x="4477" y="3340"/>
                    <a:pt x="4513" y="3328"/>
                    <a:pt x="4548" y="3292"/>
                  </a:cubicBezTo>
                  <a:lnTo>
                    <a:pt x="5322" y="2518"/>
                  </a:lnTo>
                  <a:cubicBezTo>
                    <a:pt x="5572" y="2733"/>
                    <a:pt x="5882" y="2840"/>
                    <a:pt x="6203" y="2840"/>
                  </a:cubicBezTo>
                  <a:cubicBezTo>
                    <a:pt x="6561" y="2840"/>
                    <a:pt x="6930" y="2697"/>
                    <a:pt x="7215" y="2423"/>
                  </a:cubicBezTo>
                  <a:cubicBezTo>
                    <a:pt x="7287" y="2340"/>
                    <a:pt x="7358" y="2256"/>
                    <a:pt x="7418" y="2161"/>
                  </a:cubicBezTo>
                  <a:lnTo>
                    <a:pt x="8835" y="2161"/>
                  </a:lnTo>
                  <a:lnTo>
                    <a:pt x="8835" y="10662"/>
                  </a:lnTo>
                  <a:lnTo>
                    <a:pt x="2239" y="10662"/>
                  </a:lnTo>
                  <a:lnTo>
                    <a:pt x="2239" y="8864"/>
                  </a:lnTo>
                  <a:cubicBezTo>
                    <a:pt x="2239" y="8769"/>
                    <a:pt x="2167" y="8698"/>
                    <a:pt x="2072" y="8698"/>
                  </a:cubicBezTo>
                  <a:lnTo>
                    <a:pt x="334" y="8698"/>
                  </a:lnTo>
                  <a:lnTo>
                    <a:pt x="334" y="2161"/>
                  </a:lnTo>
                  <a:lnTo>
                    <a:pt x="2489" y="2161"/>
                  </a:lnTo>
                  <a:cubicBezTo>
                    <a:pt x="2584" y="2161"/>
                    <a:pt x="2655" y="2090"/>
                    <a:pt x="2655" y="2006"/>
                  </a:cubicBezTo>
                  <a:cubicBezTo>
                    <a:pt x="2655" y="1911"/>
                    <a:pt x="2584" y="1840"/>
                    <a:pt x="2489" y="1840"/>
                  </a:cubicBezTo>
                  <a:lnTo>
                    <a:pt x="167" y="1840"/>
                  </a:lnTo>
                  <a:cubicBezTo>
                    <a:pt x="84" y="1840"/>
                    <a:pt x="0" y="1911"/>
                    <a:pt x="0" y="2006"/>
                  </a:cubicBezTo>
                  <a:lnTo>
                    <a:pt x="0" y="8853"/>
                  </a:lnTo>
                  <a:cubicBezTo>
                    <a:pt x="0" y="8888"/>
                    <a:pt x="24" y="8936"/>
                    <a:pt x="48" y="8972"/>
                  </a:cubicBezTo>
                  <a:lnTo>
                    <a:pt x="1060" y="10007"/>
                  </a:lnTo>
                  <a:lnTo>
                    <a:pt x="1953" y="10936"/>
                  </a:lnTo>
                  <a:cubicBezTo>
                    <a:pt x="1989" y="10960"/>
                    <a:pt x="2024" y="10972"/>
                    <a:pt x="2072" y="10972"/>
                  </a:cubicBezTo>
                  <a:lnTo>
                    <a:pt x="8978" y="10972"/>
                  </a:lnTo>
                  <a:cubicBezTo>
                    <a:pt x="9073" y="10972"/>
                    <a:pt x="9144" y="10900"/>
                    <a:pt x="9144" y="10817"/>
                  </a:cubicBezTo>
                  <a:lnTo>
                    <a:pt x="9144" y="2006"/>
                  </a:lnTo>
                  <a:cubicBezTo>
                    <a:pt x="9132" y="1911"/>
                    <a:pt x="9073" y="1840"/>
                    <a:pt x="8978" y="1840"/>
                  </a:cubicBezTo>
                  <a:lnTo>
                    <a:pt x="7549" y="1840"/>
                  </a:lnTo>
                  <a:cubicBezTo>
                    <a:pt x="7704" y="1352"/>
                    <a:pt x="7585" y="792"/>
                    <a:pt x="7192" y="411"/>
                  </a:cubicBezTo>
                  <a:cubicBezTo>
                    <a:pt x="6918" y="137"/>
                    <a:pt x="6555" y="0"/>
                    <a:pt x="6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4010;p87"/>
            <p:cNvSpPr/>
            <p:nvPr/>
          </p:nvSpPr>
          <p:spPr>
            <a:xfrm>
              <a:off x="3254698" y="1788375"/>
              <a:ext cx="121493" cy="10233"/>
            </a:xfrm>
            <a:custGeom>
              <a:avLst/>
              <a:gdLst/>
              <a:ahLst/>
              <a:cxnLst/>
              <a:rect l="l" t="t" r="r" b="b"/>
              <a:pathLst>
                <a:path w="3835" h="323" extrusionOk="0">
                  <a:moveTo>
                    <a:pt x="167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3680" y="322"/>
                  </a:lnTo>
                  <a:cubicBezTo>
                    <a:pt x="3763" y="322"/>
                    <a:pt x="3834" y="251"/>
                    <a:pt x="3834" y="168"/>
                  </a:cubicBezTo>
                  <a:cubicBezTo>
                    <a:pt x="3834" y="72"/>
                    <a:pt x="3763" y="1"/>
                    <a:pt x="36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4011;p87"/>
            <p:cNvSpPr/>
            <p:nvPr/>
          </p:nvSpPr>
          <p:spPr>
            <a:xfrm>
              <a:off x="3185668" y="1638275"/>
              <a:ext cx="172783" cy="29051"/>
            </a:xfrm>
            <a:custGeom>
              <a:avLst/>
              <a:gdLst/>
              <a:ahLst/>
              <a:cxnLst/>
              <a:rect l="l" t="t" r="r" b="b"/>
              <a:pathLst>
                <a:path w="5454" h="917" extrusionOk="0">
                  <a:moveTo>
                    <a:pt x="168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750"/>
                  </a:lnTo>
                  <a:cubicBezTo>
                    <a:pt x="1" y="834"/>
                    <a:pt x="72" y="917"/>
                    <a:pt x="168" y="917"/>
                  </a:cubicBezTo>
                  <a:lnTo>
                    <a:pt x="5275" y="917"/>
                  </a:lnTo>
                  <a:cubicBezTo>
                    <a:pt x="5359" y="917"/>
                    <a:pt x="5430" y="834"/>
                    <a:pt x="5430" y="750"/>
                  </a:cubicBezTo>
                  <a:lnTo>
                    <a:pt x="5430" y="167"/>
                  </a:lnTo>
                  <a:cubicBezTo>
                    <a:pt x="5454" y="84"/>
                    <a:pt x="5382" y="0"/>
                    <a:pt x="5287" y="0"/>
                  </a:cubicBezTo>
                  <a:lnTo>
                    <a:pt x="4228" y="0"/>
                  </a:lnTo>
                  <a:cubicBezTo>
                    <a:pt x="4144" y="0"/>
                    <a:pt x="4073" y="84"/>
                    <a:pt x="4073" y="167"/>
                  </a:cubicBezTo>
                  <a:cubicBezTo>
                    <a:pt x="4073" y="262"/>
                    <a:pt x="4144" y="334"/>
                    <a:pt x="4228" y="334"/>
                  </a:cubicBezTo>
                  <a:lnTo>
                    <a:pt x="5121" y="334"/>
                  </a:lnTo>
                  <a:lnTo>
                    <a:pt x="5121" y="584"/>
                  </a:lnTo>
                  <a:lnTo>
                    <a:pt x="334" y="584"/>
                  </a:lnTo>
                  <a:lnTo>
                    <a:pt x="334" y="334"/>
                  </a:lnTo>
                  <a:lnTo>
                    <a:pt x="3597" y="334"/>
                  </a:lnTo>
                  <a:cubicBezTo>
                    <a:pt x="3680" y="334"/>
                    <a:pt x="3751" y="262"/>
                    <a:pt x="3751" y="167"/>
                  </a:cubicBezTo>
                  <a:cubicBezTo>
                    <a:pt x="3751" y="84"/>
                    <a:pt x="3680" y="0"/>
                    <a:pt x="35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4012;p87"/>
            <p:cNvSpPr/>
            <p:nvPr/>
          </p:nvSpPr>
          <p:spPr>
            <a:xfrm>
              <a:off x="3186428" y="1681645"/>
              <a:ext cx="172022" cy="10581"/>
            </a:xfrm>
            <a:custGeom>
              <a:avLst/>
              <a:gdLst/>
              <a:ahLst/>
              <a:cxnLst/>
              <a:rect l="l" t="t" r="r" b="b"/>
              <a:pathLst>
                <a:path w="5430" h="334" extrusionOk="0">
                  <a:moveTo>
                    <a:pt x="155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55" y="334"/>
                  </a:cubicBezTo>
                  <a:lnTo>
                    <a:pt x="5263" y="334"/>
                  </a:lnTo>
                  <a:cubicBezTo>
                    <a:pt x="5358" y="334"/>
                    <a:pt x="5430" y="262"/>
                    <a:pt x="5430" y="167"/>
                  </a:cubicBezTo>
                  <a:cubicBezTo>
                    <a:pt x="5430" y="84"/>
                    <a:pt x="5358" y="0"/>
                    <a:pt x="5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013;p87"/>
            <p:cNvSpPr/>
            <p:nvPr/>
          </p:nvSpPr>
          <p:spPr>
            <a:xfrm>
              <a:off x="3186428" y="1707306"/>
              <a:ext cx="172022" cy="10201"/>
            </a:xfrm>
            <a:custGeom>
              <a:avLst/>
              <a:gdLst/>
              <a:ahLst/>
              <a:cxnLst/>
              <a:rect l="l" t="t" r="r" b="b"/>
              <a:pathLst>
                <a:path w="5430" h="322" extrusionOk="0">
                  <a:moveTo>
                    <a:pt x="155" y="0"/>
                  </a:moveTo>
                  <a:cubicBezTo>
                    <a:pt x="72" y="0"/>
                    <a:pt x="1" y="71"/>
                    <a:pt x="1" y="167"/>
                  </a:cubicBezTo>
                  <a:cubicBezTo>
                    <a:pt x="1" y="250"/>
                    <a:pt x="72" y="321"/>
                    <a:pt x="155" y="321"/>
                  </a:cubicBezTo>
                  <a:lnTo>
                    <a:pt x="5263" y="321"/>
                  </a:lnTo>
                  <a:cubicBezTo>
                    <a:pt x="5358" y="321"/>
                    <a:pt x="5430" y="250"/>
                    <a:pt x="5430" y="167"/>
                  </a:cubicBezTo>
                  <a:cubicBezTo>
                    <a:pt x="5430" y="71"/>
                    <a:pt x="5358" y="0"/>
                    <a:pt x="5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171308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6" grpId="0"/>
      <p:bldP spid="27" grpId="0"/>
      <p:bldP spid="29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2443;p52"/>
          <p:cNvPicPr preferRelativeResize="0"/>
          <p:nvPr/>
        </p:nvPicPr>
        <p:blipFill>
          <a:blip r:embed="rId2">
            <a:alphaModFix amt="72000"/>
          </a:blip>
          <a:stretch>
            <a:fillRect/>
          </a:stretch>
        </p:blipFill>
        <p:spPr>
          <a:xfrm>
            <a:off x="3297382" y="2971295"/>
            <a:ext cx="2549329" cy="1689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2177;p39"/>
          <p:cNvSpPr txBox="1">
            <a:spLocks/>
          </p:cNvSpPr>
          <p:nvPr/>
        </p:nvSpPr>
        <p:spPr>
          <a:xfrm>
            <a:off x="741203" y="134707"/>
            <a:ext cx="48096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r>
              <a:rPr lang="en-US" sz="26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PROBLEM STATEMENT</a:t>
            </a:r>
          </a:p>
        </p:txBody>
      </p:sp>
      <p:grpSp>
        <p:nvGrpSpPr>
          <p:cNvPr id="16" name="Google Shape;2106;p37"/>
          <p:cNvGrpSpPr/>
          <p:nvPr/>
        </p:nvGrpSpPr>
        <p:grpSpPr>
          <a:xfrm>
            <a:off x="382780" y="104323"/>
            <a:ext cx="635100" cy="734640"/>
            <a:chOff x="731647" y="573573"/>
            <a:chExt cx="635100" cy="734640"/>
          </a:xfrm>
        </p:grpSpPr>
        <p:grpSp>
          <p:nvGrpSpPr>
            <p:cNvPr id="17" name="Google Shape;2107;p37"/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22" name="Google Shape;2108;p37"/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109;p37"/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2110;p37"/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19" name="Google Shape;2111;p3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20" name="Google Shape;2112;p3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21" name="Google Shape;2113;p3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</p:grpSp>
      </p:grpSp>
      <p:sp>
        <p:nvSpPr>
          <p:cNvPr id="24" name="Google Shape;2147;p37"/>
          <p:cNvSpPr txBox="1">
            <a:spLocks/>
          </p:cNvSpPr>
          <p:nvPr/>
        </p:nvSpPr>
        <p:spPr>
          <a:xfrm>
            <a:off x="464949" y="253126"/>
            <a:ext cx="4572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/>
            <a:r>
              <a:rPr lang="en" sz="14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02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900325" y="1598469"/>
            <a:ext cx="2875243" cy="1194121"/>
            <a:chOff x="900325" y="1598469"/>
            <a:chExt cx="2875243" cy="1194121"/>
          </a:xfrm>
        </p:grpSpPr>
        <p:grpSp>
          <p:nvGrpSpPr>
            <p:cNvPr id="629" name="Group 628"/>
            <p:cNvGrpSpPr/>
            <p:nvPr/>
          </p:nvGrpSpPr>
          <p:grpSpPr>
            <a:xfrm rot="1106430">
              <a:off x="3104915" y="2151673"/>
              <a:ext cx="670653" cy="417426"/>
              <a:chOff x="5325002" y="1441839"/>
              <a:chExt cx="670653" cy="417426"/>
            </a:xfrm>
          </p:grpSpPr>
          <p:sp>
            <p:nvSpPr>
              <p:cNvPr id="158" name="Google Shape;373;p21"/>
              <p:cNvSpPr/>
              <p:nvPr/>
            </p:nvSpPr>
            <p:spPr>
              <a:xfrm>
                <a:off x="5892591" y="1441839"/>
                <a:ext cx="103064" cy="153541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3860" extrusionOk="0">
                    <a:moveTo>
                      <a:pt x="1187" y="1788"/>
                    </a:moveTo>
                    <a:cubicBezTo>
                      <a:pt x="1204" y="1972"/>
                      <a:pt x="1137" y="2206"/>
                      <a:pt x="920" y="2640"/>
                    </a:cubicBezTo>
                    <a:cubicBezTo>
                      <a:pt x="619" y="3292"/>
                      <a:pt x="719" y="3860"/>
                      <a:pt x="1304" y="3158"/>
                    </a:cubicBezTo>
                    <a:cubicBezTo>
                      <a:pt x="1739" y="2607"/>
                      <a:pt x="2273" y="2105"/>
                      <a:pt x="2474" y="1738"/>
                    </a:cubicBezTo>
                    <a:cubicBezTo>
                      <a:pt x="2591" y="1521"/>
                      <a:pt x="2591" y="1504"/>
                      <a:pt x="2407" y="1354"/>
                    </a:cubicBezTo>
                    <a:cubicBezTo>
                      <a:pt x="2073" y="1086"/>
                      <a:pt x="1404" y="802"/>
                      <a:pt x="786" y="451"/>
                    </a:cubicBezTo>
                    <a:cubicBezTo>
                      <a:pt x="1" y="0"/>
                      <a:pt x="101" y="585"/>
                      <a:pt x="636" y="1070"/>
                    </a:cubicBezTo>
                    <a:cubicBezTo>
                      <a:pt x="987" y="1404"/>
                      <a:pt x="1137" y="1604"/>
                      <a:pt x="1187" y="178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374;p21"/>
              <p:cNvSpPr/>
              <p:nvPr/>
            </p:nvSpPr>
            <p:spPr>
              <a:xfrm>
                <a:off x="5325002" y="1497648"/>
                <a:ext cx="625461" cy="361617"/>
              </a:xfrm>
              <a:custGeom>
                <a:avLst/>
                <a:gdLst/>
                <a:ahLst/>
                <a:cxnLst/>
                <a:rect l="l" t="t" r="r" b="b"/>
                <a:pathLst>
                  <a:path w="15724" h="9091" extrusionOk="0">
                    <a:moveTo>
                      <a:pt x="15406" y="17"/>
                    </a:moveTo>
                    <a:cubicBezTo>
                      <a:pt x="15640" y="1"/>
                      <a:pt x="15723" y="836"/>
                      <a:pt x="15490" y="870"/>
                    </a:cubicBezTo>
                    <a:cubicBezTo>
                      <a:pt x="15456" y="870"/>
                      <a:pt x="6216" y="1170"/>
                      <a:pt x="335" y="9007"/>
                    </a:cubicBezTo>
                    <a:cubicBezTo>
                      <a:pt x="285" y="9073"/>
                      <a:pt x="168" y="9090"/>
                      <a:pt x="84" y="9040"/>
                    </a:cubicBezTo>
                    <a:cubicBezTo>
                      <a:pt x="17" y="8973"/>
                      <a:pt x="1" y="8856"/>
                      <a:pt x="51" y="8789"/>
                    </a:cubicBezTo>
                    <a:cubicBezTo>
                      <a:pt x="6032" y="819"/>
                      <a:pt x="15373" y="17"/>
                      <a:pt x="15406" y="1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24" name="Google Shape;839;p21"/>
            <p:cNvSpPr/>
            <p:nvPr/>
          </p:nvSpPr>
          <p:spPr>
            <a:xfrm>
              <a:off x="900325" y="1598469"/>
              <a:ext cx="1358679" cy="1194121"/>
            </a:xfrm>
            <a:custGeom>
              <a:avLst/>
              <a:gdLst/>
              <a:ahLst/>
              <a:cxnLst/>
              <a:rect l="l" t="t" r="r" b="b"/>
              <a:pathLst>
                <a:path w="5563" h="5010" extrusionOk="0">
                  <a:moveTo>
                    <a:pt x="3187" y="1"/>
                  </a:moveTo>
                  <a:cubicBezTo>
                    <a:pt x="2978" y="1"/>
                    <a:pt x="2765" y="20"/>
                    <a:pt x="2555" y="57"/>
                  </a:cubicBezTo>
                  <a:cubicBezTo>
                    <a:pt x="2496" y="52"/>
                    <a:pt x="2437" y="50"/>
                    <a:pt x="2379" y="50"/>
                  </a:cubicBezTo>
                  <a:cubicBezTo>
                    <a:pt x="1099" y="50"/>
                    <a:pt x="1" y="1250"/>
                    <a:pt x="48" y="2497"/>
                  </a:cubicBezTo>
                  <a:cubicBezTo>
                    <a:pt x="96" y="3952"/>
                    <a:pt x="1476" y="5009"/>
                    <a:pt x="2840" y="5009"/>
                  </a:cubicBezTo>
                  <a:cubicBezTo>
                    <a:pt x="2901" y="5009"/>
                    <a:pt x="2962" y="5007"/>
                    <a:pt x="3023" y="5003"/>
                  </a:cubicBezTo>
                  <a:lnTo>
                    <a:pt x="3190" y="5003"/>
                  </a:lnTo>
                  <a:cubicBezTo>
                    <a:pt x="3791" y="4986"/>
                    <a:pt x="4259" y="4719"/>
                    <a:pt x="4593" y="4318"/>
                  </a:cubicBezTo>
                  <a:cubicBezTo>
                    <a:pt x="5211" y="3750"/>
                    <a:pt x="5562" y="2881"/>
                    <a:pt x="5529" y="1995"/>
                  </a:cubicBezTo>
                  <a:cubicBezTo>
                    <a:pt x="5472" y="618"/>
                    <a:pt x="4377" y="1"/>
                    <a:pt x="3187" y="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81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More secure, efficient, and cost-effective </a:t>
              </a:r>
              <a:endParaRPr sz="12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634" name="Google Shape;13993;p77"/>
            <p:cNvGrpSpPr/>
            <p:nvPr/>
          </p:nvGrpSpPr>
          <p:grpSpPr>
            <a:xfrm>
              <a:off x="2784684" y="1743554"/>
              <a:ext cx="544078" cy="533693"/>
              <a:chOff x="2508825" y="2318350"/>
              <a:chExt cx="297750" cy="295400"/>
            </a:xfrm>
            <a:solidFill>
              <a:schemeClr val="accent2">
                <a:lumMod val="10000"/>
              </a:schemeClr>
            </a:solidFill>
          </p:grpSpPr>
          <p:sp>
            <p:nvSpPr>
              <p:cNvPr id="635" name="Google Shape;13994;p77"/>
              <p:cNvSpPr/>
              <p:nvPr/>
            </p:nvSpPr>
            <p:spPr>
              <a:xfrm>
                <a:off x="2508825" y="2318350"/>
                <a:ext cx="297750" cy="295400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816" extrusionOk="0">
                    <a:moveTo>
                      <a:pt x="5892" y="694"/>
                    </a:moveTo>
                    <a:cubicBezTo>
                      <a:pt x="7625" y="694"/>
                      <a:pt x="9043" y="2112"/>
                      <a:pt x="9043" y="3845"/>
                    </a:cubicBezTo>
                    <a:cubicBezTo>
                      <a:pt x="9043" y="5483"/>
                      <a:pt x="7751" y="6838"/>
                      <a:pt x="6081" y="6932"/>
                    </a:cubicBezTo>
                    <a:cubicBezTo>
                      <a:pt x="6018" y="6932"/>
                      <a:pt x="5987" y="6901"/>
                      <a:pt x="5924" y="6869"/>
                    </a:cubicBezTo>
                    <a:lnTo>
                      <a:pt x="5766" y="6711"/>
                    </a:lnTo>
                    <a:cubicBezTo>
                      <a:pt x="5297" y="6298"/>
                      <a:pt x="4683" y="6101"/>
                      <a:pt x="4072" y="6101"/>
                    </a:cubicBezTo>
                    <a:cubicBezTo>
                      <a:pt x="3985" y="6101"/>
                      <a:pt x="3899" y="6105"/>
                      <a:pt x="3813" y="6113"/>
                    </a:cubicBezTo>
                    <a:cubicBezTo>
                      <a:pt x="3151" y="5577"/>
                      <a:pt x="2773" y="4727"/>
                      <a:pt x="2773" y="3845"/>
                    </a:cubicBezTo>
                    <a:cubicBezTo>
                      <a:pt x="2773" y="2112"/>
                      <a:pt x="4191" y="694"/>
                      <a:pt x="5892" y="694"/>
                    </a:cubicBezTo>
                    <a:close/>
                    <a:moveTo>
                      <a:pt x="4171" y="6822"/>
                    </a:moveTo>
                    <a:cubicBezTo>
                      <a:pt x="4577" y="6822"/>
                      <a:pt x="4979" y="6964"/>
                      <a:pt x="5294" y="7247"/>
                    </a:cubicBezTo>
                    <a:cubicBezTo>
                      <a:pt x="5420" y="7373"/>
                      <a:pt x="5735" y="7657"/>
                      <a:pt x="5892" y="7657"/>
                    </a:cubicBezTo>
                    <a:lnTo>
                      <a:pt x="7972" y="7657"/>
                    </a:lnTo>
                    <a:cubicBezTo>
                      <a:pt x="8192" y="7657"/>
                      <a:pt x="8350" y="7814"/>
                      <a:pt x="8350" y="8003"/>
                    </a:cubicBezTo>
                    <a:cubicBezTo>
                      <a:pt x="8350" y="8192"/>
                      <a:pt x="8192" y="8350"/>
                      <a:pt x="7972" y="8350"/>
                    </a:cubicBezTo>
                    <a:lnTo>
                      <a:pt x="5514" y="8350"/>
                    </a:lnTo>
                    <a:cubicBezTo>
                      <a:pt x="5294" y="8350"/>
                      <a:pt x="5136" y="8507"/>
                      <a:pt x="5136" y="8728"/>
                    </a:cubicBezTo>
                    <a:cubicBezTo>
                      <a:pt x="5136" y="8917"/>
                      <a:pt x="5294" y="9074"/>
                      <a:pt x="5514" y="9074"/>
                    </a:cubicBezTo>
                    <a:lnTo>
                      <a:pt x="8224" y="9074"/>
                    </a:lnTo>
                    <a:cubicBezTo>
                      <a:pt x="8507" y="9074"/>
                      <a:pt x="8759" y="8948"/>
                      <a:pt x="8980" y="8759"/>
                    </a:cubicBezTo>
                    <a:lnTo>
                      <a:pt x="10492" y="7090"/>
                    </a:lnTo>
                    <a:cubicBezTo>
                      <a:pt x="10568" y="7033"/>
                      <a:pt x="10666" y="6987"/>
                      <a:pt x="10766" y="6987"/>
                    </a:cubicBezTo>
                    <a:cubicBezTo>
                      <a:pt x="10833" y="6987"/>
                      <a:pt x="10902" y="7008"/>
                      <a:pt x="10965" y="7058"/>
                    </a:cubicBezTo>
                    <a:cubicBezTo>
                      <a:pt x="11122" y="7184"/>
                      <a:pt x="11185" y="7373"/>
                      <a:pt x="11059" y="7531"/>
                    </a:cubicBezTo>
                    <a:lnTo>
                      <a:pt x="9389" y="9767"/>
                    </a:lnTo>
                    <a:cubicBezTo>
                      <a:pt x="9074" y="10209"/>
                      <a:pt x="8570" y="10492"/>
                      <a:pt x="8035" y="10492"/>
                    </a:cubicBezTo>
                    <a:lnTo>
                      <a:pt x="2773" y="10492"/>
                    </a:lnTo>
                    <a:lnTo>
                      <a:pt x="2773" y="7468"/>
                    </a:lnTo>
                    <a:lnTo>
                      <a:pt x="3025" y="7247"/>
                    </a:lnTo>
                    <a:cubicBezTo>
                      <a:pt x="3356" y="6964"/>
                      <a:pt x="3766" y="6822"/>
                      <a:pt x="4171" y="6822"/>
                    </a:cubicBezTo>
                    <a:close/>
                    <a:moveTo>
                      <a:pt x="1734" y="6932"/>
                    </a:moveTo>
                    <a:cubicBezTo>
                      <a:pt x="1923" y="6932"/>
                      <a:pt x="2080" y="7090"/>
                      <a:pt x="2080" y="7310"/>
                    </a:cubicBezTo>
                    <a:lnTo>
                      <a:pt x="2080" y="10807"/>
                    </a:lnTo>
                    <a:cubicBezTo>
                      <a:pt x="2080" y="10996"/>
                      <a:pt x="1923" y="11154"/>
                      <a:pt x="1734" y="11154"/>
                    </a:cubicBezTo>
                    <a:lnTo>
                      <a:pt x="662" y="11154"/>
                    </a:lnTo>
                    <a:lnTo>
                      <a:pt x="662" y="6932"/>
                    </a:lnTo>
                    <a:close/>
                    <a:moveTo>
                      <a:pt x="5924" y="1"/>
                    </a:moveTo>
                    <a:cubicBezTo>
                      <a:pt x="3844" y="1"/>
                      <a:pt x="2112" y="1734"/>
                      <a:pt x="2112" y="3845"/>
                    </a:cubicBezTo>
                    <a:cubicBezTo>
                      <a:pt x="2112" y="4790"/>
                      <a:pt x="2458" y="5672"/>
                      <a:pt x="3088" y="6396"/>
                    </a:cubicBezTo>
                    <a:cubicBezTo>
                      <a:pt x="2931" y="6459"/>
                      <a:pt x="2773" y="6585"/>
                      <a:pt x="2616" y="6711"/>
                    </a:cubicBezTo>
                    <a:cubicBezTo>
                      <a:pt x="2427" y="6428"/>
                      <a:pt x="2112" y="6270"/>
                      <a:pt x="1765" y="6270"/>
                    </a:cubicBezTo>
                    <a:lnTo>
                      <a:pt x="347" y="6270"/>
                    </a:lnTo>
                    <a:cubicBezTo>
                      <a:pt x="158" y="6270"/>
                      <a:pt x="1" y="6428"/>
                      <a:pt x="1" y="6585"/>
                    </a:cubicBezTo>
                    <a:lnTo>
                      <a:pt x="1" y="11469"/>
                    </a:lnTo>
                    <a:cubicBezTo>
                      <a:pt x="1" y="11658"/>
                      <a:pt x="158" y="11815"/>
                      <a:pt x="347" y="11815"/>
                    </a:cubicBezTo>
                    <a:lnTo>
                      <a:pt x="1765" y="11815"/>
                    </a:lnTo>
                    <a:cubicBezTo>
                      <a:pt x="2238" y="11815"/>
                      <a:pt x="2584" y="11563"/>
                      <a:pt x="2742" y="11122"/>
                    </a:cubicBezTo>
                    <a:lnTo>
                      <a:pt x="8035" y="11122"/>
                    </a:lnTo>
                    <a:cubicBezTo>
                      <a:pt x="8759" y="11122"/>
                      <a:pt x="9515" y="10776"/>
                      <a:pt x="9956" y="10146"/>
                    </a:cubicBezTo>
                    <a:lnTo>
                      <a:pt x="11595" y="7877"/>
                    </a:lnTo>
                    <a:cubicBezTo>
                      <a:pt x="11910" y="7468"/>
                      <a:pt x="11878" y="6838"/>
                      <a:pt x="11437" y="6459"/>
                    </a:cubicBezTo>
                    <a:cubicBezTo>
                      <a:pt x="11249" y="6301"/>
                      <a:pt x="11015" y="6221"/>
                      <a:pt x="10780" y="6221"/>
                    </a:cubicBezTo>
                    <a:cubicBezTo>
                      <a:pt x="10503" y="6221"/>
                      <a:pt x="10224" y="6332"/>
                      <a:pt x="10019" y="6554"/>
                    </a:cubicBezTo>
                    <a:lnTo>
                      <a:pt x="9011" y="7657"/>
                    </a:lnTo>
                    <a:cubicBezTo>
                      <a:pt x="8885" y="7247"/>
                      <a:pt x="8539" y="6932"/>
                      <a:pt x="8098" y="6932"/>
                    </a:cubicBezTo>
                    <a:cubicBezTo>
                      <a:pt x="8287" y="6838"/>
                      <a:pt x="8444" y="6680"/>
                      <a:pt x="8602" y="6522"/>
                    </a:cubicBezTo>
                    <a:cubicBezTo>
                      <a:pt x="9358" y="5798"/>
                      <a:pt x="9767" y="4821"/>
                      <a:pt x="9767" y="3845"/>
                    </a:cubicBezTo>
                    <a:cubicBezTo>
                      <a:pt x="9767" y="1734"/>
                      <a:pt x="8035" y="1"/>
                      <a:pt x="59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13995;p77"/>
              <p:cNvSpPr/>
              <p:nvPr/>
            </p:nvSpPr>
            <p:spPr>
              <a:xfrm>
                <a:off x="2629350" y="2353025"/>
                <a:ext cx="54350" cy="121300"/>
              </a:xfrm>
              <a:custGeom>
                <a:avLst/>
                <a:gdLst/>
                <a:ahLst/>
                <a:cxnLst/>
                <a:rect l="l" t="t" r="r" b="b"/>
                <a:pathLst>
                  <a:path w="2174" h="4852" extrusionOk="0">
                    <a:moveTo>
                      <a:pt x="1071" y="0"/>
                    </a:moveTo>
                    <a:cubicBezTo>
                      <a:pt x="882" y="0"/>
                      <a:pt x="725" y="158"/>
                      <a:pt x="725" y="347"/>
                    </a:cubicBezTo>
                    <a:lnTo>
                      <a:pt x="725" y="756"/>
                    </a:lnTo>
                    <a:cubicBezTo>
                      <a:pt x="315" y="914"/>
                      <a:pt x="63" y="1292"/>
                      <a:pt x="63" y="1733"/>
                    </a:cubicBezTo>
                    <a:cubicBezTo>
                      <a:pt x="0" y="2332"/>
                      <a:pt x="473" y="2804"/>
                      <a:pt x="1071" y="2804"/>
                    </a:cubicBezTo>
                    <a:cubicBezTo>
                      <a:pt x="1260" y="2804"/>
                      <a:pt x="1418" y="2962"/>
                      <a:pt x="1418" y="3151"/>
                    </a:cubicBezTo>
                    <a:cubicBezTo>
                      <a:pt x="1418" y="3308"/>
                      <a:pt x="1355" y="3434"/>
                      <a:pt x="1229" y="3466"/>
                    </a:cubicBezTo>
                    <a:cubicBezTo>
                      <a:pt x="1185" y="3492"/>
                      <a:pt x="1140" y="3503"/>
                      <a:pt x="1093" y="3503"/>
                    </a:cubicBezTo>
                    <a:cubicBezTo>
                      <a:pt x="970" y="3503"/>
                      <a:pt x="839" y="3422"/>
                      <a:pt x="725" y="3308"/>
                    </a:cubicBezTo>
                    <a:cubicBezTo>
                      <a:pt x="662" y="3245"/>
                      <a:pt x="575" y="3214"/>
                      <a:pt x="488" y="3214"/>
                    </a:cubicBezTo>
                    <a:cubicBezTo>
                      <a:pt x="402" y="3214"/>
                      <a:pt x="315" y="3245"/>
                      <a:pt x="252" y="3308"/>
                    </a:cubicBezTo>
                    <a:cubicBezTo>
                      <a:pt x="126" y="3434"/>
                      <a:pt x="126" y="3655"/>
                      <a:pt x="252" y="3781"/>
                    </a:cubicBezTo>
                    <a:cubicBezTo>
                      <a:pt x="410" y="3938"/>
                      <a:pt x="567" y="4064"/>
                      <a:pt x="756" y="4096"/>
                    </a:cubicBezTo>
                    <a:lnTo>
                      <a:pt x="756" y="4505"/>
                    </a:lnTo>
                    <a:cubicBezTo>
                      <a:pt x="756" y="4694"/>
                      <a:pt x="914" y="4852"/>
                      <a:pt x="1103" y="4852"/>
                    </a:cubicBezTo>
                    <a:cubicBezTo>
                      <a:pt x="1323" y="4852"/>
                      <a:pt x="1481" y="4694"/>
                      <a:pt x="1481" y="4505"/>
                    </a:cubicBezTo>
                    <a:lnTo>
                      <a:pt x="1481" y="4096"/>
                    </a:lnTo>
                    <a:cubicBezTo>
                      <a:pt x="1481" y="4096"/>
                      <a:pt x="1512" y="4096"/>
                      <a:pt x="1512" y="4064"/>
                    </a:cubicBezTo>
                    <a:cubicBezTo>
                      <a:pt x="1890" y="3907"/>
                      <a:pt x="2142" y="3497"/>
                      <a:pt x="2142" y="3119"/>
                    </a:cubicBezTo>
                    <a:cubicBezTo>
                      <a:pt x="2142" y="2521"/>
                      <a:pt x="1670" y="2079"/>
                      <a:pt x="1103" y="2079"/>
                    </a:cubicBezTo>
                    <a:cubicBezTo>
                      <a:pt x="914" y="2079"/>
                      <a:pt x="756" y="1922"/>
                      <a:pt x="756" y="1733"/>
                    </a:cubicBezTo>
                    <a:cubicBezTo>
                      <a:pt x="756" y="1575"/>
                      <a:pt x="851" y="1449"/>
                      <a:pt x="1008" y="1418"/>
                    </a:cubicBezTo>
                    <a:cubicBezTo>
                      <a:pt x="1047" y="1405"/>
                      <a:pt x="1085" y="1399"/>
                      <a:pt x="1124" y="1399"/>
                    </a:cubicBezTo>
                    <a:cubicBezTo>
                      <a:pt x="1273" y="1399"/>
                      <a:pt x="1418" y="1494"/>
                      <a:pt x="1544" y="1670"/>
                    </a:cubicBezTo>
                    <a:cubicBezTo>
                      <a:pt x="1610" y="1753"/>
                      <a:pt x="1703" y="1792"/>
                      <a:pt x="1795" y="1792"/>
                    </a:cubicBezTo>
                    <a:cubicBezTo>
                      <a:pt x="1876" y="1792"/>
                      <a:pt x="1957" y="1761"/>
                      <a:pt x="2016" y="1701"/>
                    </a:cubicBezTo>
                    <a:cubicBezTo>
                      <a:pt x="2174" y="1575"/>
                      <a:pt x="2174" y="1323"/>
                      <a:pt x="2048" y="1229"/>
                    </a:cubicBezTo>
                    <a:cubicBezTo>
                      <a:pt x="1859" y="977"/>
                      <a:pt x="1670" y="819"/>
                      <a:pt x="1418" y="756"/>
                    </a:cubicBezTo>
                    <a:lnTo>
                      <a:pt x="1418" y="347"/>
                    </a:lnTo>
                    <a:cubicBezTo>
                      <a:pt x="1418" y="158"/>
                      <a:pt x="1260" y="0"/>
                      <a:pt x="10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871050" y="3031214"/>
            <a:ext cx="2838008" cy="1438207"/>
            <a:chOff x="871050" y="3031214"/>
            <a:chExt cx="2838008" cy="1438207"/>
          </a:xfrm>
        </p:grpSpPr>
        <p:sp>
          <p:nvSpPr>
            <p:cNvPr id="625" name="Google Shape;840;p21"/>
            <p:cNvSpPr/>
            <p:nvPr/>
          </p:nvSpPr>
          <p:spPr>
            <a:xfrm>
              <a:off x="871050" y="3215810"/>
              <a:ext cx="1611846" cy="1253611"/>
            </a:xfrm>
            <a:custGeom>
              <a:avLst/>
              <a:gdLst/>
              <a:ahLst/>
              <a:cxnLst/>
              <a:rect l="l" t="t" r="r" b="b"/>
              <a:pathLst>
                <a:path w="5563" h="5010" extrusionOk="0">
                  <a:moveTo>
                    <a:pt x="3187" y="1"/>
                  </a:moveTo>
                  <a:cubicBezTo>
                    <a:pt x="2978" y="1"/>
                    <a:pt x="2765" y="20"/>
                    <a:pt x="2555" y="57"/>
                  </a:cubicBezTo>
                  <a:cubicBezTo>
                    <a:pt x="2496" y="52"/>
                    <a:pt x="2437" y="50"/>
                    <a:pt x="2379" y="50"/>
                  </a:cubicBezTo>
                  <a:cubicBezTo>
                    <a:pt x="1099" y="50"/>
                    <a:pt x="1" y="1250"/>
                    <a:pt x="48" y="2497"/>
                  </a:cubicBezTo>
                  <a:cubicBezTo>
                    <a:pt x="96" y="3952"/>
                    <a:pt x="1476" y="5009"/>
                    <a:pt x="2840" y="5009"/>
                  </a:cubicBezTo>
                  <a:cubicBezTo>
                    <a:pt x="2901" y="5009"/>
                    <a:pt x="2962" y="5007"/>
                    <a:pt x="3023" y="5003"/>
                  </a:cubicBezTo>
                  <a:lnTo>
                    <a:pt x="3190" y="5003"/>
                  </a:lnTo>
                  <a:cubicBezTo>
                    <a:pt x="3791" y="4986"/>
                    <a:pt x="4259" y="4719"/>
                    <a:pt x="4593" y="4318"/>
                  </a:cubicBezTo>
                  <a:cubicBezTo>
                    <a:pt x="5211" y="3750"/>
                    <a:pt x="5562" y="2881"/>
                    <a:pt x="5529" y="1995"/>
                  </a:cubicBezTo>
                  <a:cubicBezTo>
                    <a:pt x="5472" y="618"/>
                    <a:pt x="4377" y="1"/>
                    <a:pt x="3187" y="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81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Integrated into existing systems and processes </a:t>
              </a:r>
              <a:endParaRPr sz="12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2650136" y="3031214"/>
              <a:ext cx="1058922" cy="839672"/>
              <a:chOff x="2763021" y="2943880"/>
              <a:chExt cx="1058922" cy="839672"/>
            </a:xfrm>
          </p:grpSpPr>
          <p:grpSp>
            <p:nvGrpSpPr>
              <p:cNvPr id="628" name="Group 627"/>
              <p:cNvGrpSpPr/>
              <p:nvPr/>
            </p:nvGrpSpPr>
            <p:grpSpPr>
              <a:xfrm rot="11013444">
                <a:off x="3038094" y="3159773"/>
                <a:ext cx="783849" cy="623779"/>
                <a:chOff x="3251989" y="3194552"/>
                <a:chExt cx="529756" cy="443999"/>
              </a:xfrm>
            </p:grpSpPr>
            <p:sp>
              <p:nvSpPr>
                <p:cNvPr id="26" name="Google Shape;241;p21"/>
                <p:cNvSpPr/>
                <p:nvPr/>
              </p:nvSpPr>
              <p:spPr>
                <a:xfrm>
                  <a:off x="3251989" y="3495630"/>
                  <a:ext cx="114360" cy="1429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75" h="3593" extrusionOk="0">
                      <a:moveTo>
                        <a:pt x="1320" y="2139"/>
                      </a:moveTo>
                      <a:cubicBezTo>
                        <a:pt x="1404" y="2306"/>
                        <a:pt x="1588" y="2456"/>
                        <a:pt x="2022" y="2707"/>
                      </a:cubicBezTo>
                      <a:cubicBezTo>
                        <a:pt x="2640" y="3058"/>
                        <a:pt x="2874" y="3592"/>
                        <a:pt x="2005" y="3342"/>
                      </a:cubicBezTo>
                      <a:cubicBezTo>
                        <a:pt x="1320" y="3141"/>
                        <a:pt x="602" y="3024"/>
                        <a:pt x="234" y="2840"/>
                      </a:cubicBezTo>
                      <a:cubicBezTo>
                        <a:pt x="17" y="2740"/>
                        <a:pt x="0" y="2724"/>
                        <a:pt x="67" y="2490"/>
                      </a:cubicBezTo>
                      <a:cubicBezTo>
                        <a:pt x="184" y="2072"/>
                        <a:pt x="568" y="1470"/>
                        <a:pt x="886" y="835"/>
                      </a:cubicBezTo>
                      <a:cubicBezTo>
                        <a:pt x="1270" y="0"/>
                        <a:pt x="1504" y="551"/>
                        <a:pt x="1370" y="1253"/>
                      </a:cubicBezTo>
                      <a:cubicBezTo>
                        <a:pt x="1270" y="1721"/>
                        <a:pt x="1253" y="1972"/>
                        <a:pt x="1320" y="2139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242;p21"/>
                <p:cNvSpPr/>
                <p:nvPr/>
              </p:nvSpPr>
              <p:spPr>
                <a:xfrm>
                  <a:off x="3289220" y="3194552"/>
                  <a:ext cx="492525" cy="4027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82" h="10126" extrusionOk="0">
                      <a:moveTo>
                        <a:pt x="535" y="10059"/>
                      </a:moveTo>
                      <a:cubicBezTo>
                        <a:pt x="301" y="10125"/>
                        <a:pt x="0" y="9323"/>
                        <a:pt x="234" y="9257"/>
                      </a:cubicBezTo>
                      <a:cubicBezTo>
                        <a:pt x="267" y="9257"/>
                        <a:pt x="10610" y="6984"/>
                        <a:pt x="12013" y="150"/>
                      </a:cubicBezTo>
                      <a:cubicBezTo>
                        <a:pt x="12030" y="50"/>
                        <a:pt x="12130" y="0"/>
                        <a:pt x="12231" y="17"/>
                      </a:cubicBezTo>
                      <a:cubicBezTo>
                        <a:pt x="12331" y="33"/>
                        <a:pt x="12381" y="134"/>
                        <a:pt x="12364" y="217"/>
                      </a:cubicBezTo>
                      <a:cubicBezTo>
                        <a:pt x="10911" y="7268"/>
                        <a:pt x="568" y="10059"/>
                        <a:pt x="535" y="10059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37" name="Google Shape;14037;p77"/>
              <p:cNvSpPr/>
              <p:nvPr/>
            </p:nvSpPr>
            <p:spPr>
              <a:xfrm>
                <a:off x="2763021" y="2943880"/>
                <a:ext cx="435727" cy="390805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721" extrusionOk="0">
                    <a:moveTo>
                      <a:pt x="2395" y="631"/>
                    </a:moveTo>
                    <a:cubicBezTo>
                      <a:pt x="2584" y="631"/>
                      <a:pt x="2742" y="789"/>
                      <a:pt x="2742" y="978"/>
                    </a:cubicBezTo>
                    <a:cubicBezTo>
                      <a:pt x="2742" y="1167"/>
                      <a:pt x="2584" y="1324"/>
                      <a:pt x="2395" y="1324"/>
                    </a:cubicBezTo>
                    <a:lnTo>
                      <a:pt x="1009" y="1324"/>
                    </a:lnTo>
                    <a:cubicBezTo>
                      <a:pt x="820" y="1324"/>
                      <a:pt x="663" y="1167"/>
                      <a:pt x="663" y="978"/>
                    </a:cubicBezTo>
                    <a:cubicBezTo>
                      <a:pt x="663" y="789"/>
                      <a:pt x="820" y="631"/>
                      <a:pt x="1009" y="631"/>
                    </a:cubicBezTo>
                    <a:close/>
                    <a:moveTo>
                      <a:pt x="6554" y="631"/>
                    </a:moveTo>
                    <a:cubicBezTo>
                      <a:pt x="6774" y="631"/>
                      <a:pt x="6932" y="789"/>
                      <a:pt x="6932" y="978"/>
                    </a:cubicBezTo>
                    <a:cubicBezTo>
                      <a:pt x="6932" y="1167"/>
                      <a:pt x="6774" y="1324"/>
                      <a:pt x="6554" y="1324"/>
                    </a:cubicBezTo>
                    <a:lnTo>
                      <a:pt x="5199" y="1324"/>
                    </a:lnTo>
                    <a:cubicBezTo>
                      <a:pt x="4979" y="1324"/>
                      <a:pt x="4821" y="1167"/>
                      <a:pt x="4821" y="978"/>
                    </a:cubicBezTo>
                    <a:cubicBezTo>
                      <a:pt x="4821" y="789"/>
                      <a:pt x="4979" y="631"/>
                      <a:pt x="5199" y="631"/>
                    </a:cubicBezTo>
                    <a:close/>
                    <a:moveTo>
                      <a:pt x="10776" y="631"/>
                    </a:moveTo>
                    <a:cubicBezTo>
                      <a:pt x="10965" y="631"/>
                      <a:pt x="11122" y="789"/>
                      <a:pt x="11122" y="978"/>
                    </a:cubicBezTo>
                    <a:cubicBezTo>
                      <a:pt x="11122" y="1167"/>
                      <a:pt x="10965" y="1324"/>
                      <a:pt x="10776" y="1324"/>
                    </a:cubicBezTo>
                    <a:lnTo>
                      <a:pt x="9389" y="1324"/>
                    </a:lnTo>
                    <a:cubicBezTo>
                      <a:pt x="9200" y="1324"/>
                      <a:pt x="9043" y="1167"/>
                      <a:pt x="9043" y="978"/>
                    </a:cubicBezTo>
                    <a:cubicBezTo>
                      <a:pt x="9043" y="789"/>
                      <a:pt x="9200" y="631"/>
                      <a:pt x="9389" y="631"/>
                    </a:cubicBezTo>
                    <a:close/>
                    <a:moveTo>
                      <a:pt x="7279" y="4790"/>
                    </a:moveTo>
                    <a:cubicBezTo>
                      <a:pt x="7468" y="4790"/>
                      <a:pt x="7625" y="4947"/>
                      <a:pt x="7625" y="5136"/>
                    </a:cubicBezTo>
                    <a:lnTo>
                      <a:pt x="7625" y="6554"/>
                    </a:lnTo>
                    <a:cubicBezTo>
                      <a:pt x="7625" y="6775"/>
                      <a:pt x="7468" y="6932"/>
                      <a:pt x="7279" y="6932"/>
                    </a:cubicBezTo>
                    <a:lnTo>
                      <a:pt x="4506" y="6932"/>
                    </a:lnTo>
                    <a:cubicBezTo>
                      <a:pt x="4317" y="6932"/>
                      <a:pt x="4160" y="6775"/>
                      <a:pt x="4160" y="6554"/>
                    </a:cubicBezTo>
                    <a:lnTo>
                      <a:pt x="4160" y="5136"/>
                    </a:lnTo>
                    <a:cubicBezTo>
                      <a:pt x="4160" y="4947"/>
                      <a:pt x="4317" y="4790"/>
                      <a:pt x="4506" y="4790"/>
                    </a:cubicBezTo>
                    <a:close/>
                    <a:moveTo>
                      <a:pt x="2395" y="10398"/>
                    </a:moveTo>
                    <a:cubicBezTo>
                      <a:pt x="2584" y="10398"/>
                      <a:pt x="2742" y="10555"/>
                      <a:pt x="2742" y="10744"/>
                    </a:cubicBezTo>
                    <a:cubicBezTo>
                      <a:pt x="2742" y="10933"/>
                      <a:pt x="2584" y="11091"/>
                      <a:pt x="2395" y="11091"/>
                    </a:cubicBezTo>
                    <a:lnTo>
                      <a:pt x="1009" y="11091"/>
                    </a:lnTo>
                    <a:cubicBezTo>
                      <a:pt x="820" y="11091"/>
                      <a:pt x="663" y="10933"/>
                      <a:pt x="663" y="10744"/>
                    </a:cubicBezTo>
                    <a:cubicBezTo>
                      <a:pt x="663" y="10555"/>
                      <a:pt x="820" y="10398"/>
                      <a:pt x="1009" y="10398"/>
                    </a:cubicBezTo>
                    <a:close/>
                    <a:moveTo>
                      <a:pt x="6585" y="10398"/>
                    </a:moveTo>
                    <a:cubicBezTo>
                      <a:pt x="6806" y="10398"/>
                      <a:pt x="6964" y="10555"/>
                      <a:pt x="6964" y="10744"/>
                    </a:cubicBezTo>
                    <a:cubicBezTo>
                      <a:pt x="6964" y="10933"/>
                      <a:pt x="6806" y="11091"/>
                      <a:pt x="6585" y="11091"/>
                    </a:cubicBezTo>
                    <a:lnTo>
                      <a:pt x="5231" y="11091"/>
                    </a:lnTo>
                    <a:cubicBezTo>
                      <a:pt x="5010" y="11091"/>
                      <a:pt x="4853" y="10933"/>
                      <a:pt x="4853" y="10744"/>
                    </a:cubicBezTo>
                    <a:cubicBezTo>
                      <a:pt x="4853" y="10555"/>
                      <a:pt x="5010" y="10398"/>
                      <a:pt x="5231" y="10398"/>
                    </a:cubicBezTo>
                    <a:close/>
                    <a:moveTo>
                      <a:pt x="10776" y="10398"/>
                    </a:moveTo>
                    <a:cubicBezTo>
                      <a:pt x="10965" y="10398"/>
                      <a:pt x="11122" y="10555"/>
                      <a:pt x="11122" y="10744"/>
                    </a:cubicBezTo>
                    <a:cubicBezTo>
                      <a:pt x="11122" y="10933"/>
                      <a:pt x="10965" y="11091"/>
                      <a:pt x="10776" y="11091"/>
                    </a:cubicBezTo>
                    <a:lnTo>
                      <a:pt x="9389" y="11091"/>
                    </a:lnTo>
                    <a:cubicBezTo>
                      <a:pt x="9200" y="11091"/>
                      <a:pt x="9043" y="10933"/>
                      <a:pt x="9043" y="10744"/>
                    </a:cubicBezTo>
                    <a:cubicBezTo>
                      <a:pt x="9043" y="10555"/>
                      <a:pt x="9200" y="10398"/>
                      <a:pt x="9389" y="10398"/>
                    </a:cubicBezTo>
                    <a:close/>
                    <a:moveTo>
                      <a:pt x="1009" y="1"/>
                    </a:moveTo>
                    <a:cubicBezTo>
                      <a:pt x="410" y="1"/>
                      <a:pt x="1" y="474"/>
                      <a:pt x="1" y="1009"/>
                    </a:cubicBezTo>
                    <a:cubicBezTo>
                      <a:pt x="1" y="1608"/>
                      <a:pt x="473" y="2049"/>
                      <a:pt x="1009" y="2049"/>
                    </a:cubicBezTo>
                    <a:lnTo>
                      <a:pt x="1356" y="2049"/>
                    </a:lnTo>
                    <a:lnTo>
                      <a:pt x="1356" y="2395"/>
                    </a:lnTo>
                    <a:cubicBezTo>
                      <a:pt x="1356" y="2994"/>
                      <a:pt x="1828" y="3403"/>
                      <a:pt x="2395" y="3403"/>
                    </a:cubicBezTo>
                    <a:lnTo>
                      <a:pt x="5546" y="3403"/>
                    </a:lnTo>
                    <a:lnTo>
                      <a:pt x="5546" y="4128"/>
                    </a:lnTo>
                    <a:lnTo>
                      <a:pt x="4506" y="4128"/>
                    </a:lnTo>
                    <a:cubicBezTo>
                      <a:pt x="3939" y="4128"/>
                      <a:pt x="3466" y="4601"/>
                      <a:pt x="3466" y="5136"/>
                    </a:cubicBezTo>
                    <a:lnTo>
                      <a:pt x="3466" y="6554"/>
                    </a:lnTo>
                    <a:cubicBezTo>
                      <a:pt x="3466" y="7153"/>
                      <a:pt x="3939" y="7594"/>
                      <a:pt x="4506" y="7594"/>
                    </a:cubicBezTo>
                    <a:lnTo>
                      <a:pt x="5546" y="7594"/>
                    </a:lnTo>
                    <a:lnTo>
                      <a:pt x="5546" y="8287"/>
                    </a:lnTo>
                    <a:lnTo>
                      <a:pt x="2395" y="8287"/>
                    </a:lnTo>
                    <a:cubicBezTo>
                      <a:pt x="1797" y="8287"/>
                      <a:pt x="1356" y="8759"/>
                      <a:pt x="1356" y="9326"/>
                    </a:cubicBezTo>
                    <a:lnTo>
                      <a:pt x="1356" y="9673"/>
                    </a:lnTo>
                    <a:lnTo>
                      <a:pt x="1009" y="9673"/>
                    </a:lnTo>
                    <a:cubicBezTo>
                      <a:pt x="410" y="9673"/>
                      <a:pt x="1" y="10146"/>
                      <a:pt x="1" y="10713"/>
                    </a:cubicBezTo>
                    <a:cubicBezTo>
                      <a:pt x="1" y="11280"/>
                      <a:pt x="473" y="11721"/>
                      <a:pt x="1009" y="11721"/>
                    </a:cubicBezTo>
                    <a:lnTo>
                      <a:pt x="2395" y="11721"/>
                    </a:lnTo>
                    <a:cubicBezTo>
                      <a:pt x="2994" y="11721"/>
                      <a:pt x="3403" y="11248"/>
                      <a:pt x="3403" y="10713"/>
                    </a:cubicBezTo>
                    <a:cubicBezTo>
                      <a:pt x="3403" y="10114"/>
                      <a:pt x="2931" y="9673"/>
                      <a:pt x="2395" y="9673"/>
                    </a:cubicBezTo>
                    <a:lnTo>
                      <a:pt x="2049" y="9673"/>
                    </a:lnTo>
                    <a:lnTo>
                      <a:pt x="2049" y="9326"/>
                    </a:lnTo>
                    <a:cubicBezTo>
                      <a:pt x="2049" y="9137"/>
                      <a:pt x="2206" y="8980"/>
                      <a:pt x="2395" y="8980"/>
                    </a:cubicBezTo>
                    <a:lnTo>
                      <a:pt x="5546" y="8980"/>
                    </a:lnTo>
                    <a:lnTo>
                      <a:pt x="5546" y="9673"/>
                    </a:lnTo>
                    <a:lnTo>
                      <a:pt x="5199" y="9673"/>
                    </a:lnTo>
                    <a:cubicBezTo>
                      <a:pt x="4601" y="9673"/>
                      <a:pt x="4160" y="10146"/>
                      <a:pt x="4160" y="10713"/>
                    </a:cubicBezTo>
                    <a:cubicBezTo>
                      <a:pt x="4160" y="11280"/>
                      <a:pt x="4632" y="11721"/>
                      <a:pt x="5199" y="11721"/>
                    </a:cubicBezTo>
                    <a:lnTo>
                      <a:pt x="6554" y="11721"/>
                    </a:lnTo>
                    <a:cubicBezTo>
                      <a:pt x="7153" y="11721"/>
                      <a:pt x="7594" y="11248"/>
                      <a:pt x="7594" y="10713"/>
                    </a:cubicBezTo>
                    <a:cubicBezTo>
                      <a:pt x="7594" y="10114"/>
                      <a:pt x="7121" y="9673"/>
                      <a:pt x="6554" y="9673"/>
                    </a:cubicBezTo>
                    <a:lnTo>
                      <a:pt x="6207" y="9673"/>
                    </a:lnTo>
                    <a:lnTo>
                      <a:pt x="6207" y="8980"/>
                    </a:lnTo>
                    <a:lnTo>
                      <a:pt x="9358" y="8980"/>
                    </a:lnTo>
                    <a:cubicBezTo>
                      <a:pt x="9547" y="8980"/>
                      <a:pt x="9704" y="9137"/>
                      <a:pt x="9704" y="9326"/>
                    </a:cubicBezTo>
                    <a:lnTo>
                      <a:pt x="9704" y="9673"/>
                    </a:lnTo>
                    <a:lnTo>
                      <a:pt x="9358" y="9673"/>
                    </a:lnTo>
                    <a:cubicBezTo>
                      <a:pt x="8759" y="9673"/>
                      <a:pt x="8350" y="10146"/>
                      <a:pt x="8350" y="10713"/>
                    </a:cubicBezTo>
                    <a:cubicBezTo>
                      <a:pt x="8350" y="11280"/>
                      <a:pt x="8791" y="11721"/>
                      <a:pt x="9358" y="11721"/>
                    </a:cubicBezTo>
                    <a:lnTo>
                      <a:pt x="10744" y="11721"/>
                    </a:lnTo>
                    <a:cubicBezTo>
                      <a:pt x="11311" y="11721"/>
                      <a:pt x="11752" y="11248"/>
                      <a:pt x="11752" y="10713"/>
                    </a:cubicBezTo>
                    <a:cubicBezTo>
                      <a:pt x="11752" y="10114"/>
                      <a:pt x="11280" y="9673"/>
                      <a:pt x="10744" y="9673"/>
                    </a:cubicBezTo>
                    <a:lnTo>
                      <a:pt x="10366" y="9673"/>
                    </a:lnTo>
                    <a:lnTo>
                      <a:pt x="10366" y="9326"/>
                    </a:lnTo>
                    <a:cubicBezTo>
                      <a:pt x="10366" y="8728"/>
                      <a:pt x="9925" y="8287"/>
                      <a:pt x="9358" y="8287"/>
                    </a:cubicBezTo>
                    <a:lnTo>
                      <a:pt x="6207" y="8287"/>
                    </a:lnTo>
                    <a:lnTo>
                      <a:pt x="6207" y="7594"/>
                    </a:lnTo>
                    <a:lnTo>
                      <a:pt x="7216" y="7594"/>
                    </a:lnTo>
                    <a:cubicBezTo>
                      <a:pt x="7814" y="7594"/>
                      <a:pt x="8287" y="7121"/>
                      <a:pt x="8287" y="6554"/>
                    </a:cubicBezTo>
                    <a:lnTo>
                      <a:pt x="8287" y="5136"/>
                    </a:lnTo>
                    <a:cubicBezTo>
                      <a:pt x="8287" y="4569"/>
                      <a:pt x="7814" y="4128"/>
                      <a:pt x="7216" y="4128"/>
                    </a:cubicBezTo>
                    <a:lnTo>
                      <a:pt x="6207" y="4128"/>
                    </a:lnTo>
                    <a:lnTo>
                      <a:pt x="6207" y="3403"/>
                    </a:lnTo>
                    <a:lnTo>
                      <a:pt x="9389" y="3403"/>
                    </a:lnTo>
                    <a:cubicBezTo>
                      <a:pt x="9988" y="3403"/>
                      <a:pt x="10429" y="2931"/>
                      <a:pt x="10429" y="2395"/>
                    </a:cubicBezTo>
                    <a:lnTo>
                      <a:pt x="10429" y="2049"/>
                    </a:lnTo>
                    <a:lnTo>
                      <a:pt x="10776" y="2049"/>
                    </a:lnTo>
                    <a:cubicBezTo>
                      <a:pt x="11374" y="2049"/>
                      <a:pt x="11815" y="1576"/>
                      <a:pt x="11815" y="1009"/>
                    </a:cubicBezTo>
                    <a:cubicBezTo>
                      <a:pt x="11815" y="411"/>
                      <a:pt x="11343" y="1"/>
                      <a:pt x="10776" y="1"/>
                    </a:cubicBezTo>
                    <a:lnTo>
                      <a:pt x="9389" y="1"/>
                    </a:lnTo>
                    <a:cubicBezTo>
                      <a:pt x="8822" y="1"/>
                      <a:pt x="8381" y="474"/>
                      <a:pt x="8381" y="1009"/>
                    </a:cubicBezTo>
                    <a:cubicBezTo>
                      <a:pt x="8381" y="1608"/>
                      <a:pt x="8854" y="2049"/>
                      <a:pt x="9389" y="2049"/>
                    </a:cubicBezTo>
                    <a:lnTo>
                      <a:pt x="9767" y="2049"/>
                    </a:lnTo>
                    <a:lnTo>
                      <a:pt x="9767" y="2395"/>
                    </a:lnTo>
                    <a:cubicBezTo>
                      <a:pt x="9767" y="2584"/>
                      <a:pt x="9610" y="2742"/>
                      <a:pt x="9389" y="2742"/>
                    </a:cubicBezTo>
                    <a:lnTo>
                      <a:pt x="6239" y="2742"/>
                    </a:lnTo>
                    <a:lnTo>
                      <a:pt x="6239" y="2049"/>
                    </a:lnTo>
                    <a:lnTo>
                      <a:pt x="6617" y="2049"/>
                    </a:lnTo>
                    <a:cubicBezTo>
                      <a:pt x="7184" y="2049"/>
                      <a:pt x="7625" y="1576"/>
                      <a:pt x="7625" y="1009"/>
                    </a:cubicBezTo>
                    <a:cubicBezTo>
                      <a:pt x="7625" y="411"/>
                      <a:pt x="7153" y="1"/>
                      <a:pt x="6617" y="1"/>
                    </a:cubicBezTo>
                    <a:lnTo>
                      <a:pt x="5231" y="1"/>
                    </a:lnTo>
                    <a:cubicBezTo>
                      <a:pt x="4632" y="1"/>
                      <a:pt x="4191" y="474"/>
                      <a:pt x="4191" y="1009"/>
                    </a:cubicBezTo>
                    <a:cubicBezTo>
                      <a:pt x="4191" y="1608"/>
                      <a:pt x="4664" y="2049"/>
                      <a:pt x="5231" y="2049"/>
                    </a:cubicBezTo>
                    <a:lnTo>
                      <a:pt x="5577" y="2049"/>
                    </a:lnTo>
                    <a:lnTo>
                      <a:pt x="5577" y="2742"/>
                    </a:lnTo>
                    <a:lnTo>
                      <a:pt x="2427" y="2742"/>
                    </a:lnTo>
                    <a:cubicBezTo>
                      <a:pt x="2238" y="2742"/>
                      <a:pt x="2080" y="2584"/>
                      <a:pt x="2080" y="2395"/>
                    </a:cubicBezTo>
                    <a:lnTo>
                      <a:pt x="2080" y="2049"/>
                    </a:lnTo>
                    <a:lnTo>
                      <a:pt x="2427" y="2049"/>
                    </a:lnTo>
                    <a:cubicBezTo>
                      <a:pt x="3025" y="2049"/>
                      <a:pt x="3466" y="1576"/>
                      <a:pt x="3466" y="1009"/>
                    </a:cubicBezTo>
                    <a:cubicBezTo>
                      <a:pt x="3466" y="411"/>
                      <a:pt x="2994" y="1"/>
                      <a:pt x="2427" y="1"/>
                    </a:cubicBezTo>
                    <a:close/>
                  </a:path>
                </a:pathLst>
              </a:custGeom>
              <a:solidFill>
                <a:schemeClr val="accent2">
                  <a:lumMod val="1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5659297" y="2637174"/>
            <a:ext cx="2869850" cy="1685820"/>
            <a:chOff x="5659297" y="2637174"/>
            <a:chExt cx="2869850" cy="1685820"/>
          </a:xfrm>
        </p:grpSpPr>
        <p:sp>
          <p:nvSpPr>
            <p:cNvPr id="627" name="Google Shape;842;p21"/>
            <p:cNvSpPr/>
            <p:nvPr/>
          </p:nvSpPr>
          <p:spPr>
            <a:xfrm>
              <a:off x="6472479" y="3128873"/>
              <a:ext cx="2056668" cy="1194121"/>
            </a:xfrm>
            <a:custGeom>
              <a:avLst/>
              <a:gdLst/>
              <a:ahLst/>
              <a:cxnLst/>
              <a:rect l="l" t="t" r="r" b="b"/>
              <a:pathLst>
                <a:path w="5563" h="5010" extrusionOk="0">
                  <a:moveTo>
                    <a:pt x="3187" y="1"/>
                  </a:moveTo>
                  <a:cubicBezTo>
                    <a:pt x="2978" y="1"/>
                    <a:pt x="2765" y="20"/>
                    <a:pt x="2555" y="57"/>
                  </a:cubicBezTo>
                  <a:cubicBezTo>
                    <a:pt x="2496" y="52"/>
                    <a:pt x="2437" y="50"/>
                    <a:pt x="2379" y="50"/>
                  </a:cubicBezTo>
                  <a:cubicBezTo>
                    <a:pt x="1099" y="50"/>
                    <a:pt x="1" y="1250"/>
                    <a:pt x="48" y="2497"/>
                  </a:cubicBezTo>
                  <a:cubicBezTo>
                    <a:pt x="96" y="3952"/>
                    <a:pt x="1476" y="5009"/>
                    <a:pt x="2840" y="5009"/>
                  </a:cubicBezTo>
                  <a:cubicBezTo>
                    <a:pt x="2901" y="5009"/>
                    <a:pt x="2962" y="5007"/>
                    <a:pt x="3023" y="5003"/>
                  </a:cubicBezTo>
                  <a:lnTo>
                    <a:pt x="3190" y="5003"/>
                  </a:lnTo>
                  <a:cubicBezTo>
                    <a:pt x="3791" y="4986"/>
                    <a:pt x="4259" y="4719"/>
                    <a:pt x="4593" y="4318"/>
                  </a:cubicBezTo>
                  <a:cubicBezTo>
                    <a:pt x="5211" y="3750"/>
                    <a:pt x="5562" y="2881"/>
                    <a:pt x="5529" y="1995"/>
                  </a:cubicBezTo>
                  <a:cubicBezTo>
                    <a:pt x="5472" y="618"/>
                    <a:pt x="4377" y="1"/>
                    <a:pt x="3187" y="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81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Provide a comprehensive overview of the latest technologies and best practices </a:t>
              </a:r>
              <a:endParaRPr sz="12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5659297" y="2637174"/>
              <a:ext cx="635037" cy="1011648"/>
              <a:chOff x="5547426" y="2619249"/>
              <a:chExt cx="635037" cy="1011648"/>
            </a:xfrm>
          </p:grpSpPr>
          <p:grpSp>
            <p:nvGrpSpPr>
              <p:cNvPr id="630" name="Group 629"/>
              <p:cNvGrpSpPr/>
              <p:nvPr/>
            </p:nvGrpSpPr>
            <p:grpSpPr>
              <a:xfrm rot="19928314">
                <a:off x="5547426" y="3059221"/>
                <a:ext cx="635037" cy="571676"/>
                <a:chOff x="5401775" y="3291615"/>
                <a:chExt cx="445351" cy="296423"/>
              </a:xfrm>
            </p:grpSpPr>
            <p:sp>
              <p:nvSpPr>
                <p:cNvPr id="90" name="Google Shape;305;p21"/>
                <p:cNvSpPr/>
                <p:nvPr/>
              </p:nvSpPr>
              <p:spPr>
                <a:xfrm>
                  <a:off x="5725447" y="3466398"/>
                  <a:ext cx="121679" cy="1216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9" h="3058" extrusionOk="0">
                      <a:moveTo>
                        <a:pt x="1989" y="1972"/>
                      </a:moveTo>
                      <a:cubicBezTo>
                        <a:pt x="1839" y="2089"/>
                        <a:pt x="1605" y="2172"/>
                        <a:pt x="1137" y="2239"/>
                      </a:cubicBezTo>
                      <a:cubicBezTo>
                        <a:pt x="418" y="2356"/>
                        <a:pt x="1" y="2774"/>
                        <a:pt x="920" y="2841"/>
                      </a:cubicBezTo>
                      <a:cubicBezTo>
                        <a:pt x="1605" y="2908"/>
                        <a:pt x="2323" y="3058"/>
                        <a:pt x="2741" y="3025"/>
                      </a:cubicBezTo>
                      <a:cubicBezTo>
                        <a:pt x="2991" y="3008"/>
                        <a:pt x="3008" y="2991"/>
                        <a:pt x="3025" y="2741"/>
                      </a:cubicBezTo>
                      <a:cubicBezTo>
                        <a:pt x="3058" y="2323"/>
                        <a:pt x="2908" y="1604"/>
                        <a:pt x="2858" y="919"/>
                      </a:cubicBezTo>
                      <a:cubicBezTo>
                        <a:pt x="2791" y="0"/>
                        <a:pt x="2373" y="418"/>
                        <a:pt x="2256" y="1120"/>
                      </a:cubicBezTo>
                      <a:cubicBezTo>
                        <a:pt x="2189" y="1604"/>
                        <a:pt x="2106" y="1838"/>
                        <a:pt x="1989" y="1972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" name="Google Shape;306;p21"/>
                <p:cNvSpPr/>
                <p:nvPr/>
              </p:nvSpPr>
              <p:spPr>
                <a:xfrm>
                  <a:off x="5401775" y="3291615"/>
                  <a:ext cx="434689" cy="279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28" h="7018" extrusionOk="0">
                      <a:moveTo>
                        <a:pt x="10778" y="6299"/>
                      </a:moveTo>
                      <a:cubicBezTo>
                        <a:pt x="10928" y="6483"/>
                        <a:pt x="10226" y="7018"/>
                        <a:pt x="10076" y="6851"/>
                      </a:cubicBezTo>
                      <a:cubicBezTo>
                        <a:pt x="10076" y="6834"/>
                        <a:pt x="6400" y="1838"/>
                        <a:pt x="168" y="368"/>
                      </a:cubicBezTo>
                      <a:cubicBezTo>
                        <a:pt x="67" y="351"/>
                        <a:pt x="1" y="251"/>
                        <a:pt x="34" y="150"/>
                      </a:cubicBezTo>
                      <a:cubicBezTo>
                        <a:pt x="51" y="50"/>
                        <a:pt x="151" y="0"/>
                        <a:pt x="251" y="17"/>
                      </a:cubicBezTo>
                      <a:cubicBezTo>
                        <a:pt x="6600" y="1504"/>
                        <a:pt x="10778" y="6282"/>
                        <a:pt x="10778" y="6299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38" name="Google Shape;13213;p75"/>
              <p:cNvGrpSpPr/>
              <p:nvPr/>
            </p:nvGrpSpPr>
            <p:grpSpPr>
              <a:xfrm>
                <a:off x="5638441" y="2619249"/>
                <a:ext cx="418490" cy="471815"/>
                <a:chOff x="3299850" y="238575"/>
                <a:chExt cx="427725" cy="482225"/>
              </a:xfrm>
              <a:solidFill>
                <a:schemeClr val="accent2">
                  <a:lumMod val="10000"/>
                </a:schemeClr>
              </a:solidFill>
            </p:grpSpPr>
            <p:sp>
              <p:nvSpPr>
                <p:cNvPr id="639" name="Google Shape;13214;p75"/>
                <p:cNvSpPr/>
                <p:nvPr/>
              </p:nvSpPr>
              <p:spPr>
                <a:xfrm>
                  <a:off x="3299850" y="323500"/>
                  <a:ext cx="427725" cy="397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09" h="15892" extrusionOk="0">
                      <a:moveTo>
                        <a:pt x="3397" y="6794"/>
                      </a:moveTo>
                      <a:lnTo>
                        <a:pt x="3397" y="14759"/>
                      </a:lnTo>
                      <a:lnTo>
                        <a:pt x="1132" y="14759"/>
                      </a:lnTo>
                      <a:lnTo>
                        <a:pt x="1132" y="6794"/>
                      </a:lnTo>
                      <a:close/>
                      <a:moveTo>
                        <a:pt x="9034" y="1132"/>
                      </a:moveTo>
                      <a:cubicBezTo>
                        <a:pt x="9683" y="1175"/>
                        <a:pt x="10191" y="1712"/>
                        <a:pt x="10191" y="2364"/>
                      </a:cubicBezTo>
                      <a:cubicBezTo>
                        <a:pt x="10191" y="3346"/>
                        <a:pt x="9774" y="5275"/>
                        <a:pt x="9221" y="5828"/>
                      </a:cubicBezTo>
                      <a:cubicBezTo>
                        <a:pt x="8865" y="6184"/>
                        <a:pt x="9119" y="6794"/>
                        <a:pt x="9623" y="6794"/>
                      </a:cubicBezTo>
                      <a:lnTo>
                        <a:pt x="15285" y="6794"/>
                      </a:lnTo>
                      <a:cubicBezTo>
                        <a:pt x="15599" y="6794"/>
                        <a:pt x="15849" y="7047"/>
                        <a:pt x="15849" y="7361"/>
                      </a:cubicBezTo>
                      <a:cubicBezTo>
                        <a:pt x="15849" y="7672"/>
                        <a:pt x="15599" y="7926"/>
                        <a:pt x="15285" y="7926"/>
                      </a:cubicBezTo>
                      <a:lnTo>
                        <a:pt x="11888" y="7926"/>
                      </a:lnTo>
                      <a:cubicBezTo>
                        <a:pt x="11574" y="7926"/>
                        <a:pt x="11323" y="8180"/>
                        <a:pt x="11323" y="8494"/>
                      </a:cubicBezTo>
                      <a:cubicBezTo>
                        <a:pt x="11323" y="8805"/>
                        <a:pt x="11574" y="9058"/>
                        <a:pt x="11888" y="9058"/>
                      </a:cubicBezTo>
                      <a:lnTo>
                        <a:pt x="15285" y="9058"/>
                      </a:lnTo>
                      <a:cubicBezTo>
                        <a:pt x="15586" y="9058"/>
                        <a:pt x="15852" y="9342"/>
                        <a:pt x="15852" y="9662"/>
                      </a:cubicBezTo>
                      <a:cubicBezTo>
                        <a:pt x="15852" y="9976"/>
                        <a:pt x="15599" y="10230"/>
                        <a:pt x="15285" y="10230"/>
                      </a:cubicBezTo>
                      <a:lnTo>
                        <a:pt x="11888" y="10230"/>
                      </a:lnTo>
                      <a:cubicBezTo>
                        <a:pt x="11574" y="10230"/>
                        <a:pt x="11323" y="10484"/>
                        <a:pt x="11323" y="10795"/>
                      </a:cubicBezTo>
                      <a:cubicBezTo>
                        <a:pt x="11323" y="11109"/>
                        <a:pt x="11574" y="11362"/>
                        <a:pt x="11888" y="11362"/>
                      </a:cubicBezTo>
                      <a:lnTo>
                        <a:pt x="14152" y="11362"/>
                      </a:lnTo>
                      <a:cubicBezTo>
                        <a:pt x="14466" y="11362"/>
                        <a:pt x="14717" y="11616"/>
                        <a:pt x="14717" y="11927"/>
                      </a:cubicBezTo>
                      <a:cubicBezTo>
                        <a:pt x="14717" y="12241"/>
                        <a:pt x="14466" y="12494"/>
                        <a:pt x="14152" y="12494"/>
                      </a:cubicBezTo>
                      <a:lnTo>
                        <a:pt x="11888" y="12494"/>
                      </a:lnTo>
                      <a:cubicBezTo>
                        <a:pt x="11574" y="12494"/>
                        <a:pt x="11323" y="12748"/>
                        <a:pt x="11323" y="13059"/>
                      </a:cubicBezTo>
                      <a:cubicBezTo>
                        <a:pt x="11323" y="13373"/>
                        <a:pt x="11574" y="13627"/>
                        <a:pt x="11888" y="13627"/>
                      </a:cubicBezTo>
                      <a:lnTo>
                        <a:pt x="13020" y="13627"/>
                      </a:lnTo>
                      <a:cubicBezTo>
                        <a:pt x="13334" y="13627"/>
                        <a:pt x="13585" y="13880"/>
                        <a:pt x="13585" y="14191"/>
                      </a:cubicBezTo>
                      <a:cubicBezTo>
                        <a:pt x="13585" y="14505"/>
                        <a:pt x="13334" y="14759"/>
                        <a:pt x="13020" y="14759"/>
                      </a:cubicBezTo>
                      <a:lnTo>
                        <a:pt x="9197" y="14759"/>
                      </a:lnTo>
                      <a:cubicBezTo>
                        <a:pt x="8041" y="14759"/>
                        <a:pt x="6890" y="14572"/>
                        <a:pt x="5794" y="14207"/>
                      </a:cubicBezTo>
                      <a:lnTo>
                        <a:pt x="4529" y="13784"/>
                      </a:lnTo>
                      <a:lnTo>
                        <a:pt x="4529" y="7712"/>
                      </a:lnTo>
                      <a:lnTo>
                        <a:pt x="5686" y="7132"/>
                      </a:lnTo>
                      <a:cubicBezTo>
                        <a:pt x="6265" y="6842"/>
                        <a:pt x="6797" y="6459"/>
                        <a:pt x="7253" y="6003"/>
                      </a:cubicBezTo>
                      <a:lnTo>
                        <a:pt x="7289" y="5963"/>
                      </a:lnTo>
                      <a:cubicBezTo>
                        <a:pt x="8352" y="4901"/>
                        <a:pt x="8917" y="2654"/>
                        <a:pt x="9034" y="1132"/>
                      </a:cubicBezTo>
                      <a:close/>
                      <a:moveTo>
                        <a:pt x="8491" y="0"/>
                      </a:moveTo>
                      <a:cubicBezTo>
                        <a:pt x="8177" y="0"/>
                        <a:pt x="7926" y="254"/>
                        <a:pt x="7926" y="568"/>
                      </a:cubicBezTo>
                      <a:cubicBezTo>
                        <a:pt x="7926" y="1887"/>
                        <a:pt x="7380" y="4276"/>
                        <a:pt x="6492" y="5166"/>
                      </a:cubicBezTo>
                      <a:lnTo>
                        <a:pt x="6456" y="5203"/>
                      </a:lnTo>
                      <a:cubicBezTo>
                        <a:pt x="6081" y="5574"/>
                        <a:pt x="5652" y="5885"/>
                        <a:pt x="5181" y="6120"/>
                      </a:cubicBezTo>
                      <a:lnTo>
                        <a:pt x="4529" y="6444"/>
                      </a:lnTo>
                      <a:lnTo>
                        <a:pt x="4529" y="6229"/>
                      </a:lnTo>
                      <a:cubicBezTo>
                        <a:pt x="4529" y="5915"/>
                        <a:pt x="4276" y="5661"/>
                        <a:pt x="3962" y="5661"/>
                      </a:cubicBezTo>
                      <a:lnTo>
                        <a:pt x="565" y="5661"/>
                      </a:lnTo>
                      <a:cubicBezTo>
                        <a:pt x="251" y="5661"/>
                        <a:pt x="0" y="5915"/>
                        <a:pt x="0" y="6229"/>
                      </a:cubicBezTo>
                      <a:lnTo>
                        <a:pt x="0" y="15324"/>
                      </a:lnTo>
                      <a:cubicBezTo>
                        <a:pt x="0" y="15638"/>
                        <a:pt x="251" y="15891"/>
                        <a:pt x="565" y="15891"/>
                      </a:cubicBezTo>
                      <a:lnTo>
                        <a:pt x="3962" y="15891"/>
                      </a:lnTo>
                      <a:cubicBezTo>
                        <a:pt x="4276" y="15891"/>
                        <a:pt x="4529" y="15638"/>
                        <a:pt x="4529" y="15324"/>
                      </a:cubicBezTo>
                      <a:lnTo>
                        <a:pt x="4529" y="14976"/>
                      </a:lnTo>
                      <a:lnTo>
                        <a:pt x="5435" y="15278"/>
                      </a:lnTo>
                      <a:cubicBezTo>
                        <a:pt x="6649" y="15683"/>
                        <a:pt x="7917" y="15888"/>
                        <a:pt x="9197" y="15888"/>
                      </a:cubicBezTo>
                      <a:lnTo>
                        <a:pt x="13020" y="15888"/>
                      </a:lnTo>
                      <a:cubicBezTo>
                        <a:pt x="14219" y="15888"/>
                        <a:pt x="15040" y="14681"/>
                        <a:pt x="14599" y="13566"/>
                      </a:cubicBezTo>
                      <a:cubicBezTo>
                        <a:pt x="15577" y="13298"/>
                        <a:pt x="16106" y="12241"/>
                        <a:pt x="15731" y="11302"/>
                      </a:cubicBezTo>
                      <a:cubicBezTo>
                        <a:pt x="16468" y="11100"/>
                        <a:pt x="16981" y="10429"/>
                        <a:pt x="16984" y="9662"/>
                      </a:cubicBezTo>
                      <a:cubicBezTo>
                        <a:pt x="16981" y="9233"/>
                        <a:pt x="16824" y="8823"/>
                        <a:pt x="16541" y="8503"/>
                      </a:cubicBezTo>
                      <a:cubicBezTo>
                        <a:pt x="16994" y="8005"/>
                        <a:pt x="17108" y="7289"/>
                        <a:pt x="16837" y="6673"/>
                      </a:cubicBezTo>
                      <a:cubicBezTo>
                        <a:pt x="16565" y="6060"/>
                        <a:pt x="15958" y="5661"/>
                        <a:pt x="15285" y="5661"/>
                      </a:cubicBezTo>
                      <a:lnTo>
                        <a:pt x="10635" y="5661"/>
                      </a:lnTo>
                      <a:cubicBezTo>
                        <a:pt x="11109" y="4577"/>
                        <a:pt x="11323" y="3104"/>
                        <a:pt x="11323" y="2364"/>
                      </a:cubicBezTo>
                      <a:cubicBezTo>
                        <a:pt x="11320" y="1060"/>
                        <a:pt x="10263" y="3"/>
                        <a:pt x="89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640" name="Google Shape;13215;p75"/>
                <p:cNvSpPr/>
                <p:nvPr/>
              </p:nvSpPr>
              <p:spPr>
                <a:xfrm>
                  <a:off x="3467650" y="238575"/>
                  <a:ext cx="46525" cy="5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1" h="2266" extrusionOk="0">
                      <a:moveTo>
                        <a:pt x="646" y="1"/>
                      </a:moveTo>
                      <a:cubicBezTo>
                        <a:pt x="561" y="1"/>
                        <a:pt x="475" y="20"/>
                        <a:pt x="393" y="61"/>
                      </a:cubicBezTo>
                      <a:cubicBezTo>
                        <a:pt x="112" y="199"/>
                        <a:pt x="0" y="541"/>
                        <a:pt x="139" y="821"/>
                      </a:cubicBezTo>
                      <a:lnTo>
                        <a:pt x="707" y="1954"/>
                      </a:lnTo>
                      <a:cubicBezTo>
                        <a:pt x="805" y="2150"/>
                        <a:pt x="1005" y="2265"/>
                        <a:pt x="1212" y="2265"/>
                      </a:cubicBezTo>
                      <a:cubicBezTo>
                        <a:pt x="1297" y="2265"/>
                        <a:pt x="1384" y="2246"/>
                        <a:pt x="1465" y="2204"/>
                      </a:cubicBezTo>
                      <a:cubicBezTo>
                        <a:pt x="1746" y="2065"/>
                        <a:pt x="1860" y="1727"/>
                        <a:pt x="1718" y="1446"/>
                      </a:cubicBezTo>
                      <a:lnTo>
                        <a:pt x="1154" y="314"/>
                      </a:lnTo>
                      <a:cubicBezTo>
                        <a:pt x="1053" y="115"/>
                        <a:pt x="854" y="1"/>
                        <a:pt x="6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641" name="Google Shape;13216;p75"/>
                <p:cNvSpPr/>
                <p:nvPr/>
              </p:nvSpPr>
              <p:spPr>
                <a:xfrm>
                  <a:off x="3566675" y="238575"/>
                  <a:ext cx="46525" cy="5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1" h="2267" extrusionOk="0">
                      <a:moveTo>
                        <a:pt x="1215" y="1"/>
                      </a:moveTo>
                      <a:cubicBezTo>
                        <a:pt x="1007" y="1"/>
                        <a:pt x="808" y="115"/>
                        <a:pt x="707" y="314"/>
                      </a:cubicBezTo>
                      <a:lnTo>
                        <a:pt x="143" y="1446"/>
                      </a:lnTo>
                      <a:cubicBezTo>
                        <a:pt x="1" y="1727"/>
                        <a:pt x="116" y="2065"/>
                        <a:pt x="396" y="2207"/>
                      </a:cubicBezTo>
                      <a:cubicBezTo>
                        <a:pt x="477" y="2247"/>
                        <a:pt x="562" y="2266"/>
                        <a:pt x="646" y="2266"/>
                      </a:cubicBezTo>
                      <a:cubicBezTo>
                        <a:pt x="854" y="2266"/>
                        <a:pt x="1055" y="2151"/>
                        <a:pt x="1154" y="1954"/>
                      </a:cubicBezTo>
                      <a:lnTo>
                        <a:pt x="1722" y="821"/>
                      </a:lnTo>
                      <a:cubicBezTo>
                        <a:pt x="1861" y="541"/>
                        <a:pt x="1749" y="199"/>
                        <a:pt x="1468" y="61"/>
                      </a:cubicBezTo>
                      <a:cubicBezTo>
                        <a:pt x="1387" y="20"/>
                        <a:pt x="1300" y="1"/>
                        <a:pt x="1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642" name="Google Shape;13217;p75"/>
                <p:cNvSpPr/>
                <p:nvPr/>
              </p:nvSpPr>
              <p:spPr>
                <a:xfrm>
                  <a:off x="3611225" y="323500"/>
                  <a:ext cx="56550" cy="2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1133" extrusionOk="0">
                      <a:moveTo>
                        <a:pt x="565" y="0"/>
                      </a:moveTo>
                      <a:cubicBezTo>
                        <a:pt x="251" y="0"/>
                        <a:pt x="0" y="254"/>
                        <a:pt x="0" y="568"/>
                      </a:cubicBezTo>
                      <a:cubicBezTo>
                        <a:pt x="0" y="879"/>
                        <a:pt x="251" y="1132"/>
                        <a:pt x="565" y="1132"/>
                      </a:cubicBezTo>
                      <a:lnTo>
                        <a:pt x="1697" y="1132"/>
                      </a:lnTo>
                      <a:cubicBezTo>
                        <a:pt x="2011" y="1132"/>
                        <a:pt x="2262" y="879"/>
                        <a:pt x="2262" y="568"/>
                      </a:cubicBezTo>
                      <a:cubicBezTo>
                        <a:pt x="2262" y="254"/>
                        <a:pt x="2011" y="0"/>
                        <a:pt x="16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643" name="Google Shape;13218;p75"/>
                <p:cNvSpPr/>
                <p:nvPr/>
              </p:nvSpPr>
              <p:spPr>
                <a:xfrm>
                  <a:off x="3413075" y="323500"/>
                  <a:ext cx="56550" cy="2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1133" extrusionOk="0">
                      <a:moveTo>
                        <a:pt x="565" y="0"/>
                      </a:moveTo>
                      <a:cubicBezTo>
                        <a:pt x="251" y="0"/>
                        <a:pt x="0" y="254"/>
                        <a:pt x="0" y="568"/>
                      </a:cubicBezTo>
                      <a:cubicBezTo>
                        <a:pt x="0" y="879"/>
                        <a:pt x="251" y="1132"/>
                        <a:pt x="565" y="1132"/>
                      </a:cubicBezTo>
                      <a:lnTo>
                        <a:pt x="1697" y="1132"/>
                      </a:lnTo>
                      <a:cubicBezTo>
                        <a:pt x="2011" y="1132"/>
                        <a:pt x="2262" y="879"/>
                        <a:pt x="2262" y="568"/>
                      </a:cubicBezTo>
                      <a:cubicBezTo>
                        <a:pt x="2262" y="254"/>
                        <a:pt x="2011" y="0"/>
                        <a:pt x="16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</p:grpSp>
        </p:grpSp>
      </p:grpSp>
      <p:grpSp>
        <p:nvGrpSpPr>
          <p:cNvPr id="8" name="Group 7"/>
          <p:cNvGrpSpPr/>
          <p:nvPr/>
        </p:nvGrpSpPr>
        <p:grpSpPr>
          <a:xfrm>
            <a:off x="5772984" y="1112046"/>
            <a:ext cx="2316452" cy="1278015"/>
            <a:chOff x="5772984" y="1112046"/>
            <a:chExt cx="2316452" cy="1278015"/>
          </a:xfrm>
        </p:grpSpPr>
        <p:sp>
          <p:nvSpPr>
            <p:cNvPr id="626" name="Google Shape;841;p21"/>
            <p:cNvSpPr/>
            <p:nvPr/>
          </p:nvSpPr>
          <p:spPr>
            <a:xfrm>
              <a:off x="6534720" y="1112046"/>
              <a:ext cx="1554716" cy="1194121"/>
            </a:xfrm>
            <a:custGeom>
              <a:avLst/>
              <a:gdLst/>
              <a:ahLst/>
              <a:cxnLst/>
              <a:rect l="l" t="t" r="r" b="b"/>
              <a:pathLst>
                <a:path w="5563" h="5010" extrusionOk="0">
                  <a:moveTo>
                    <a:pt x="3187" y="1"/>
                  </a:moveTo>
                  <a:cubicBezTo>
                    <a:pt x="2978" y="1"/>
                    <a:pt x="2765" y="20"/>
                    <a:pt x="2555" y="57"/>
                  </a:cubicBezTo>
                  <a:cubicBezTo>
                    <a:pt x="2496" y="52"/>
                    <a:pt x="2437" y="50"/>
                    <a:pt x="2379" y="50"/>
                  </a:cubicBezTo>
                  <a:cubicBezTo>
                    <a:pt x="1099" y="50"/>
                    <a:pt x="1" y="1250"/>
                    <a:pt x="48" y="2497"/>
                  </a:cubicBezTo>
                  <a:cubicBezTo>
                    <a:pt x="96" y="3952"/>
                    <a:pt x="1476" y="5009"/>
                    <a:pt x="2840" y="5009"/>
                  </a:cubicBezTo>
                  <a:cubicBezTo>
                    <a:pt x="2901" y="5009"/>
                    <a:pt x="2962" y="5007"/>
                    <a:pt x="3023" y="5003"/>
                  </a:cubicBezTo>
                  <a:lnTo>
                    <a:pt x="3190" y="5003"/>
                  </a:lnTo>
                  <a:cubicBezTo>
                    <a:pt x="3791" y="4986"/>
                    <a:pt x="4259" y="4719"/>
                    <a:pt x="4593" y="4318"/>
                  </a:cubicBezTo>
                  <a:cubicBezTo>
                    <a:pt x="5211" y="3750"/>
                    <a:pt x="5562" y="2881"/>
                    <a:pt x="5529" y="1995"/>
                  </a:cubicBezTo>
                  <a:cubicBezTo>
                    <a:pt x="5472" y="618"/>
                    <a:pt x="4377" y="1"/>
                    <a:pt x="3187" y="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81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Explore the various challenges and opportunities  </a:t>
              </a:r>
              <a:endParaRPr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/>
                <a:sym typeface="Roboto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5772984" y="1483748"/>
              <a:ext cx="466683" cy="906313"/>
              <a:chOff x="5772984" y="1483748"/>
              <a:chExt cx="466683" cy="906313"/>
            </a:xfrm>
          </p:grpSpPr>
          <p:grpSp>
            <p:nvGrpSpPr>
              <p:cNvPr id="631" name="Group 630"/>
              <p:cNvGrpSpPr/>
              <p:nvPr/>
            </p:nvGrpSpPr>
            <p:grpSpPr>
              <a:xfrm rot="18669456">
                <a:off x="5720185" y="1908195"/>
                <a:ext cx="534665" cy="429068"/>
                <a:chOff x="5401775" y="3291615"/>
                <a:chExt cx="445351" cy="296423"/>
              </a:xfrm>
            </p:grpSpPr>
            <p:sp>
              <p:nvSpPr>
                <p:cNvPr id="632" name="Google Shape;305;p21"/>
                <p:cNvSpPr/>
                <p:nvPr/>
              </p:nvSpPr>
              <p:spPr>
                <a:xfrm>
                  <a:off x="5725447" y="3466398"/>
                  <a:ext cx="121679" cy="1216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9" h="3058" extrusionOk="0">
                      <a:moveTo>
                        <a:pt x="1989" y="1972"/>
                      </a:moveTo>
                      <a:cubicBezTo>
                        <a:pt x="1839" y="2089"/>
                        <a:pt x="1605" y="2172"/>
                        <a:pt x="1137" y="2239"/>
                      </a:cubicBezTo>
                      <a:cubicBezTo>
                        <a:pt x="418" y="2356"/>
                        <a:pt x="1" y="2774"/>
                        <a:pt x="920" y="2841"/>
                      </a:cubicBezTo>
                      <a:cubicBezTo>
                        <a:pt x="1605" y="2908"/>
                        <a:pt x="2323" y="3058"/>
                        <a:pt x="2741" y="3025"/>
                      </a:cubicBezTo>
                      <a:cubicBezTo>
                        <a:pt x="2991" y="3008"/>
                        <a:pt x="3008" y="2991"/>
                        <a:pt x="3025" y="2741"/>
                      </a:cubicBezTo>
                      <a:cubicBezTo>
                        <a:pt x="3058" y="2323"/>
                        <a:pt x="2908" y="1604"/>
                        <a:pt x="2858" y="919"/>
                      </a:cubicBezTo>
                      <a:cubicBezTo>
                        <a:pt x="2791" y="0"/>
                        <a:pt x="2373" y="418"/>
                        <a:pt x="2256" y="1120"/>
                      </a:cubicBezTo>
                      <a:cubicBezTo>
                        <a:pt x="2189" y="1604"/>
                        <a:pt x="2106" y="1838"/>
                        <a:pt x="1989" y="1972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3" name="Google Shape;306;p21"/>
                <p:cNvSpPr/>
                <p:nvPr/>
              </p:nvSpPr>
              <p:spPr>
                <a:xfrm>
                  <a:off x="5401775" y="3291615"/>
                  <a:ext cx="434689" cy="279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28" h="7018" extrusionOk="0">
                      <a:moveTo>
                        <a:pt x="10778" y="6299"/>
                      </a:moveTo>
                      <a:cubicBezTo>
                        <a:pt x="10928" y="6483"/>
                        <a:pt x="10226" y="7018"/>
                        <a:pt x="10076" y="6851"/>
                      </a:cubicBezTo>
                      <a:cubicBezTo>
                        <a:pt x="10076" y="6834"/>
                        <a:pt x="6400" y="1838"/>
                        <a:pt x="168" y="368"/>
                      </a:cubicBezTo>
                      <a:cubicBezTo>
                        <a:pt x="67" y="351"/>
                        <a:pt x="1" y="251"/>
                        <a:pt x="34" y="150"/>
                      </a:cubicBezTo>
                      <a:cubicBezTo>
                        <a:pt x="51" y="50"/>
                        <a:pt x="151" y="0"/>
                        <a:pt x="251" y="17"/>
                      </a:cubicBezTo>
                      <a:cubicBezTo>
                        <a:pt x="6600" y="1504"/>
                        <a:pt x="10778" y="6282"/>
                        <a:pt x="10778" y="6299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44" name="Google Shape;243;p21"/>
              <p:cNvGrpSpPr/>
              <p:nvPr/>
            </p:nvGrpSpPr>
            <p:grpSpPr>
              <a:xfrm>
                <a:off x="5798336" y="1483748"/>
                <a:ext cx="441331" cy="463965"/>
                <a:chOff x="2625585" y="3396690"/>
                <a:chExt cx="441331" cy="463965"/>
              </a:xfrm>
            </p:grpSpPr>
            <p:sp>
              <p:nvSpPr>
                <p:cNvPr id="645" name="Google Shape;244;p21"/>
                <p:cNvSpPr/>
                <p:nvPr/>
              </p:nvSpPr>
              <p:spPr>
                <a:xfrm>
                  <a:off x="2625585" y="3419284"/>
                  <a:ext cx="441331" cy="441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5" h="11096" extrusionOk="0">
                      <a:moveTo>
                        <a:pt x="3493" y="6851"/>
                      </a:moveTo>
                      <a:cubicBezTo>
                        <a:pt x="3559" y="6918"/>
                        <a:pt x="3543" y="7035"/>
                        <a:pt x="3476" y="7102"/>
                      </a:cubicBezTo>
                      <a:cubicBezTo>
                        <a:pt x="3392" y="7152"/>
                        <a:pt x="3275" y="7135"/>
                        <a:pt x="3225" y="7069"/>
                      </a:cubicBezTo>
                      <a:cubicBezTo>
                        <a:pt x="3175" y="7002"/>
                        <a:pt x="3125" y="6952"/>
                        <a:pt x="3092" y="6885"/>
                      </a:cubicBezTo>
                      <a:lnTo>
                        <a:pt x="585" y="9391"/>
                      </a:lnTo>
                      <a:cubicBezTo>
                        <a:pt x="435" y="9541"/>
                        <a:pt x="351" y="9742"/>
                        <a:pt x="351" y="9942"/>
                      </a:cubicBezTo>
                      <a:cubicBezTo>
                        <a:pt x="351" y="10143"/>
                        <a:pt x="435" y="10343"/>
                        <a:pt x="585" y="10494"/>
                      </a:cubicBezTo>
                      <a:cubicBezTo>
                        <a:pt x="736" y="10661"/>
                        <a:pt x="936" y="10728"/>
                        <a:pt x="1137" y="10728"/>
                      </a:cubicBezTo>
                      <a:cubicBezTo>
                        <a:pt x="1337" y="10728"/>
                        <a:pt x="1538" y="10661"/>
                        <a:pt x="1705" y="10494"/>
                      </a:cubicBezTo>
                      <a:lnTo>
                        <a:pt x="4194" y="8004"/>
                      </a:lnTo>
                      <a:cubicBezTo>
                        <a:pt x="4178" y="7987"/>
                        <a:pt x="4161" y="7971"/>
                        <a:pt x="4144" y="7971"/>
                      </a:cubicBezTo>
                      <a:cubicBezTo>
                        <a:pt x="4061" y="7904"/>
                        <a:pt x="3977" y="7837"/>
                        <a:pt x="3894" y="7754"/>
                      </a:cubicBezTo>
                      <a:cubicBezTo>
                        <a:pt x="3810" y="7703"/>
                        <a:pt x="3810" y="7586"/>
                        <a:pt x="3860" y="7503"/>
                      </a:cubicBezTo>
                      <a:cubicBezTo>
                        <a:pt x="3927" y="7436"/>
                        <a:pt x="4044" y="7419"/>
                        <a:pt x="4111" y="7486"/>
                      </a:cubicBezTo>
                      <a:cubicBezTo>
                        <a:pt x="4194" y="7553"/>
                        <a:pt x="4278" y="7603"/>
                        <a:pt x="4361" y="7670"/>
                      </a:cubicBezTo>
                      <a:cubicBezTo>
                        <a:pt x="4428" y="7720"/>
                        <a:pt x="4495" y="7770"/>
                        <a:pt x="4562" y="7804"/>
                      </a:cubicBezTo>
                      <a:cubicBezTo>
                        <a:pt x="4579" y="7804"/>
                        <a:pt x="4579" y="7820"/>
                        <a:pt x="4595" y="7820"/>
                      </a:cubicBezTo>
                      <a:lnTo>
                        <a:pt x="4612" y="7837"/>
                      </a:lnTo>
                      <a:cubicBezTo>
                        <a:pt x="5397" y="8305"/>
                        <a:pt x="6300" y="8489"/>
                        <a:pt x="7185" y="8388"/>
                      </a:cubicBezTo>
                      <a:cubicBezTo>
                        <a:pt x="8054" y="8272"/>
                        <a:pt x="8889" y="7887"/>
                        <a:pt x="9541" y="7236"/>
                      </a:cubicBezTo>
                      <a:cubicBezTo>
                        <a:pt x="10326" y="6450"/>
                        <a:pt x="10727" y="5414"/>
                        <a:pt x="10727" y="4378"/>
                      </a:cubicBezTo>
                      <a:cubicBezTo>
                        <a:pt x="10727" y="3343"/>
                        <a:pt x="10326" y="2323"/>
                        <a:pt x="9541" y="1538"/>
                      </a:cubicBezTo>
                      <a:cubicBezTo>
                        <a:pt x="8756" y="753"/>
                        <a:pt x="7720" y="352"/>
                        <a:pt x="6701" y="352"/>
                      </a:cubicBezTo>
                      <a:cubicBezTo>
                        <a:pt x="5665" y="352"/>
                        <a:pt x="4629" y="753"/>
                        <a:pt x="3843" y="1538"/>
                      </a:cubicBezTo>
                      <a:cubicBezTo>
                        <a:pt x="3125" y="2240"/>
                        <a:pt x="2741" y="3175"/>
                        <a:pt x="2674" y="4128"/>
                      </a:cubicBezTo>
                      <a:cubicBezTo>
                        <a:pt x="2624" y="4930"/>
                        <a:pt x="2808" y="5765"/>
                        <a:pt x="3259" y="6484"/>
                      </a:cubicBezTo>
                      <a:cubicBezTo>
                        <a:pt x="3259" y="6500"/>
                        <a:pt x="3259" y="6500"/>
                        <a:pt x="3275" y="6517"/>
                      </a:cubicBezTo>
                      <a:cubicBezTo>
                        <a:pt x="3342" y="6634"/>
                        <a:pt x="3426" y="6734"/>
                        <a:pt x="3493" y="6851"/>
                      </a:cubicBezTo>
                      <a:close/>
                      <a:moveTo>
                        <a:pt x="2891" y="6567"/>
                      </a:moveTo>
                      <a:cubicBezTo>
                        <a:pt x="2457" y="5815"/>
                        <a:pt x="2256" y="4947"/>
                        <a:pt x="2323" y="4111"/>
                      </a:cubicBezTo>
                      <a:cubicBezTo>
                        <a:pt x="2390" y="3075"/>
                        <a:pt x="2808" y="2056"/>
                        <a:pt x="3593" y="1287"/>
                      </a:cubicBezTo>
                      <a:cubicBezTo>
                        <a:pt x="4445" y="419"/>
                        <a:pt x="5564" y="1"/>
                        <a:pt x="6701" y="1"/>
                      </a:cubicBezTo>
                      <a:cubicBezTo>
                        <a:pt x="7820" y="1"/>
                        <a:pt x="8940" y="419"/>
                        <a:pt x="9808" y="1287"/>
                      </a:cubicBezTo>
                      <a:cubicBezTo>
                        <a:pt x="10661" y="2140"/>
                        <a:pt x="11095" y="3259"/>
                        <a:pt x="11095" y="4395"/>
                      </a:cubicBezTo>
                      <a:cubicBezTo>
                        <a:pt x="11095" y="5515"/>
                        <a:pt x="10661" y="6634"/>
                        <a:pt x="9808" y="7486"/>
                      </a:cubicBezTo>
                      <a:cubicBezTo>
                        <a:pt x="9073" y="8221"/>
                        <a:pt x="8171" y="8639"/>
                        <a:pt x="7235" y="8739"/>
                      </a:cubicBezTo>
                      <a:cubicBezTo>
                        <a:pt x="6300" y="8856"/>
                        <a:pt x="5347" y="8673"/>
                        <a:pt x="4512" y="8205"/>
                      </a:cubicBezTo>
                      <a:lnTo>
                        <a:pt x="1955" y="10761"/>
                      </a:lnTo>
                      <a:cubicBezTo>
                        <a:pt x="1721" y="10978"/>
                        <a:pt x="1437" y="11095"/>
                        <a:pt x="1137" y="11095"/>
                      </a:cubicBezTo>
                      <a:cubicBezTo>
                        <a:pt x="853" y="11095"/>
                        <a:pt x="552" y="10978"/>
                        <a:pt x="335" y="10761"/>
                      </a:cubicBezTo>
                      <a:cubicBezTo>
                        <a:pt x="101" y="10527"/>
                        <a:pt x="0" y="10243"/>
                        <a:pt x="0" y="9942"/>
                      </a:cubicBezTo>
                      <a:cubicBezTo>
                        <a:pt x="0" y="9658"/>
                        <a:pt x="101" y="9358"/>
                        <a:pt x="335" y="9140"/>
                      </a:cubicBezTo>
                      <a:close/>
                      <a:moveTo>
                        <a:pt x="8772" y="2307"/>
                      </a:moveTo>
                      <a:cubicBezTo>
                        <a:pt x="9341" y="2891"/>
                        <a:pt x="9625" y="3643"/>
                        <a:pt x="9625" y="4378"/>
                      </a:cubicBezTo>
                      <a:cubicBezTo>
                        <a:pt x="9625" y="5130"/>
                        <a:pt x="9341" y="5882"/>
                        <a:pt x="8772" y="6450"/>
                      </a:cubicBezTo>
                      <a:cubicBezTo>
                        <a:pt x="8188" y="7035"/>
                        <a:pt x="7452" y="7319"/>
                        <a:pt x="6701" y="7319"/>
                      </a:cubicBezTo>
                      <a:cubicBezTo>
                        <a:pt x="5949" y="7319"/>
                        <a:pt x="5197" y="7035"/>
                        <a:pt x="4629" y="6450"/>
                      </a:cubicBezTo>
                      <a:cubicBezTo>
                        <a:pt x="4044" y="5882"/>
                        <a:pt x="3760" y="5130"/>
                        <a:pt x="3760" y="4378"/>
                      </a:cubicBezTo>
                      <a:cubicBezTo>
                        <a:pt x="3760" y="3627"/>
                        <a:pt x="4044" y="2891"/>
                        <a:pt x="4629" y="2307"/>
                      </a:cubicBezTo>
                      <a:cubicBezTo>
                        <a:pt x="5197" y="1739"/>
                        <a:pt x="5949" y="1454"/>
                        <a:pt x="6701" y="1454"/>
                      </a:cubicBezTo>
                      <a:cubicBezTo>
                        <a:pt x="7452" y="1454"/>
                        <a:pt x="8188" y="1739"/>
                        <a:pt x="8772" y="2307"/>
                      </a:cubicBezTo>
                      <a:close/>
                      <a:moveTo>
                        <a:pt x="9274" y="4378"/>
                      </a:moveTo>
                      <a:cubicBezTo>
                        <a:pt x="9274" y="5047"/>
                        <a:pt x="9023" y="5698"/>
                        <a:pt x="8522" y="6200"/>
                      </a:cubicBezTo>
                      <a:cubicBezTo>
                        <a:pt x="8021" y="6701"/>
                        <a:pt x="7352" y="6952"/>
                        <a:pt x="6701" y="6952"/>
                      </a:cubicBezTo>
                      <a:cubicBezTo>
                        <a:pt x="6032" y="6952"/>
                        <a:pt x="5381" y="6701"/>
                        <a:pt x="4879" y="6200"/>
                      </a:cubicBezTo>
                      <a:cubicBezTo>
                        <a:pt x="4378" y="5698"/>
                        <a:pt x="4127" y="5047"/>
                        <a:pt x="4127" y="4378"/>
                      </a:cubicBezTo>
                      <a:cubicBezTo>
                        <a:pt x="4127" y="3727"/>
                        <a:pt x="4378" y="3075"/>
                        <a:pt x="4879" y="2574"/>
                      </a:cubicBezTo>
                      <a:cubicBezTo>
                        <a:pt x="5381" y="2073"/>
                        <a:pt x="6032" y="1822"/>
                        <a:pt x="6701" y="1822"/>
                      </a:cubicBezTo>
                      <a:cubicBezTo>
                        <a:pt x="7352" y="1822"/>
                        <a:pt x="8021" y="2073"/>
                        <a:pt x="8522" y="2574"/>
                      </a:cubicBezTo>
                      <a:cubicBezTo>
                        <a:pt x="9006" y="3075"/>
                        <a:pt x="9274" y="3727"/>
                        <a:pt x="9274" y="4378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6" name="Google Shape;245;p21"/>
                <p:cNvSpPr/>
                <p:nvPr/>
              </p:nvSpPr>
              <p:spPr>
                <a:xfrm>
                  <a:off x="2822962" y="3540924"/>
                  <a:ext cx="6683" cy="7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" h="185" extrusionOk="0">
                      <a:moveTo>
                        <a:pt x="68" y="184"/>
                      </a:moveTo>
                      <a:cubicBezTo>
                        <a:pt x="168" y="134"/>
                        <a:pt x="168" y="51"/>
                        <a:pt x="68" y="0"/>
                      </a:cubicBezTo>
                      <a:cubicBezTo>
                        <a:pt x="1" y="84"/>
                        <a:pt x="18" y="101"/>
                        <a:pt x="68" y="184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7" name="Google Shape;246;p21"/>
                <p:cNvSpPr/>
                <p:nvPr/>
              </p:nvSpPr>
              <p:spPr>
                <a:xfrm>
                  <a:off x="2781753" y="3488418"/>
                  <a:ext cx="7359" cy="8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" h="218" extrusionOk="0">
                      <a:moveTo>
                        <a:pt x="34" y="218"/>
                      </a:moveTo>
                      <a:cubicBezTo>
                        <a:pt x="85" y="201"/>
                        <a:pt x="101" y="201"/>
                        <a:pt x="118" y="151"/>
                      </a:cubicBezTo>
                      <a:cubicBezTo>
                        <a:pt x="185" y="1"/>
                        <a:pt x="101" y="34"/>
                        <a:pt x="85" y="34"/>
                      </a:cubicBezTo>
                      <a:cubicBezTo>
                        <a:pt x="51" y="51"/>
                        <a:pt x="51" y="1"/>
                        <a:pt x="18" y="101"/>
                      </a:cubicBezTo>
                      <a:cubicBezTo>
                        <a:pt x="1" y="201"/>
                        <a:pt x="18" y="134"/>
                        <a:pt x="34" y="218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8" name="Google Shape;247;p21"/>
                <p:cNvSpPr/>
                <p:nvPr/>
              </p:nvSpPr>
              <p:spPr>
                <a:xfrm>
                  <a:off x="2845596" y="3515665"/>
                  <a:ext cx="7995" cy="7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" h="185" extrusionOk="0">
                      <a:moveTo>
                        <a:pt x="33" y="168"/>
                      </a:moveTo>
                      <a:cubicBezTo>
                        <a:pt x="150" y="184"/>
                        <a:pt x="201" y="101"/>
                        <a:pt x="134" y="1"/>
                      </a:cubicBezTo>
                      <a:cubicBezTo>
                        <a:pt x="33" y="34"/>
                        <a:pt x="0" y="67"/>
                        <a:pt x="33" y="168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9" name="Google Shape;248;p21"/>
                <p:cNvSpPr/>
                <p:nvPr/>
              </p:nvSpPr>
              <p:spPr>
                <a:xfrm>
                  <a:off x="2691378" y="3409976"/>
                  <a:ext cx="55887" cy="83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5" h="2107" extrusionOk="0">
                      <a:moveTo>
                        <a:pt x="168" y="2039"/>
                      </a:moveTo>
                      <a:cubicBezTo>
                        <a:pt x="268" y="2006"/>
                        <a:pt x="201" y="2106"/>
                        <a:pt x="268" y="1939"/>
                      </a:cubicBezTo>
                      <a:cubicBezTo>
                        <a:pt x="285" y="1922"/>
                        <a:pt x="301" y="1822"/>
                        <a:pt x="301" y="1789"/>
                      </a:cubicBezTo>
                      <a:cubicBezTo>
                        <a:pt x="552" y="435"/>
                        <a:pt x="1304" y="268"/>
                        <a:pt x="1404" y="1"/>
                      </a:cubicBezTo>
                      <a:cubicBezTo>
                        <a:pt x="786" y="1"/>
                        <a:pt x="1" y="1271"/>
                        <a:pt x="168" y="2039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0" name="Google Shape;249;p21"/>
                <p:cNvSpPr/>
                <p:nvPr/>
              </p:nvSpPr>
              <p:spPr>
                <a:xfrm>
                  <a:off x="2662817" y="3396690"/>
                  <a:ext cx="33930" cy="565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3" h="1421" extrusionOk="0">
                      <a:moveTo>
                        <a:pt x="134" y="1421"/>
                      </a:moveTo>
                      <a:cubicBezTo>
                        <a:pt x="267" y="1404"/>
                        <a:pt x="267" y="1220"/>
                        <a:pt x="318" y="1070"/>
                      </a:cubicBezTo>
                      <a:cubicBezTo>
                        <a:pt x="368" y="936"/>
                        <a:pt x="418" y="819"/>
                        <a:pt x="468" y="686"/>
                      </a:cubicBezTo>
                      <a:cubicBezTo>
                        <a:pt x="535" y="569"/>
                        <a:pt x="585" y="452"/>
                        <a:pt x="652" y="335"/>
                      </a:cubicBezTo>
                      <a:cubicBezTo>
                        <a:pt x="735" y="201"/>
                        <a:pt x="852" y="134"/>
                        <a:pt x="852" y="1"/>
                      </a:cubicBezTo>
                      <a:cubicBezTo>
                        <a:pt x="451" y="1"/>
                        <a:pt x="0" y="1170"/>
                        <a:pt x="134" y="1421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1" name="Google Shape;250;p21"/>
                <p:cNvSpPr/>
                <p:nvPr/>
              </p:nvSpPr>
              <p:spPr>
                <a:xfrm>
                  <a:off x="2662141" y="3821397"/>
                  <a:ext cx="13325" cy="24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" h="619" extrusionOk="0">
                      <a:moveTo>
                        <a:pt x="184" y="619"/>
                      </a:moveTo>
                      <a:lnTo>
                        <a:pt x="284" y="619"/>
                      </a:lnTo>
                      <a:cubicBezTo>
                        <a:pt x="335" y="468"/>
                        <a:pt x="218" y="168"/>
                        <a:pt x="184" y="134"/>
                      </a:cubicBezTo>
                      <a:cubicBezTo>
                        <a:pt x="84" y="0"/>
                        <a:pt x="67" y="101"/>
                        <a:pt x="67" y="101"/>
                      </a:cubicBezTo>
                      <a:cubicBezTo>
                        <a:pt x="0" y="285"/>
                        <a:pt x="101" y="485"/>
                        <a:pt x="184" y="619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2" name="Google Shape;251;p21"/>
                <p:cNvSpPr/>
                <p:nvPr/>
              </p:nvSpPr>
              <p:spPr>
                <a:xfrm>
                  <a:off x="2986489" y="3499714"/>
                  <a:ext cx="19968" cy="193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" h="486" extrusionOk="0">
                      <a:moveTo>
                        <a:pt x="251" y="485"/>
                      </a:moveTo>
                      <a:cubicBezTo>
                        <a:pt x="334" y="385"/>
                        <a:pt x="284" y="385"/>
                        <a:pt x="334" y="251"/>
                      </a:cubicBezTo>
                      <a:cubicBezTo>
                        <a:pt x="385" y="151"/>
                        <a:pt x="435" y="151"/>
                        <a:pt x="418" y="34"/>
                      </a:cubicBezTo>
                      <a:cubicBezTo>
                        <a:pt x="351" y="1"/>
                        <a:pt x="501" y="1"/>
                        <a:pt x="351" y="17"/>
                      </a:cubicBezTo>
                      <a:cubicBezTo>
                        <a:pt x="167" y="34"/>
                        <a:pt x="0" y="435"/>
                        <a:pt x="251" y="485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3" name="Google Shape;252;p21"/>
                <p:cNvSpPr/>
                <p:nvPr/>
              </p:nvSpPr>
              <p:spPr>
                <a:xfrm>
                  <a:off x="3012384" y="3608069"/>
                  <a:ext cx="20645" cy="13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9" h="335" extrusionOk="0">
                      <a:moveTo>
                        <a:pt x="469" y="33"/>
                      </a:moveTo>
                      <a:cubicBezTo>
                        <a:pt x="318" y="0"/>
                        <a:pt x="1" y="167"/>
                        <a:pt x="101" y="267"/>
                      </a:cubicBezTo>
                      <a:cubicBezTo>
                        <a:pt x="168" y="334"/>
                        <a:pt x="268" y="267"/>
                        <a:pt x="352" y="234"/>
                      </a:cubicBezTo>
                      <a:cubicBezTo>
                        <a:pt x="469" y="167"/>
                        <a:pt x="519" y="167"/>
                        <a:pt x="469" y="33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4" name="Google Shape;253;p21"/>
                <p:cNvSpPr/>
                <p:nvPr/>
              </p:nvSpPr>
              <p:spPr>
                <a:xfrm>
                  <a:off x="2969862" y="3486429"/>
                  <a:ext cx="13325" cy="166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" h="419" extrusionOk="0">
                      <a:moveTo>
                        <a:pt x="268" y="401"/>
                      </a:moveTo>
                      <a:cubicBezTo>
                        <a:pt x="301" y="268"/>
                        <a:pt x="268" y="284"/>
                        <a:pt x="301" y="167"/>
                      </a:cubicBezTo>
                      <a:cubicBezTo>
                        <a:pt x="318" y="67"/>
                        <a:pt x="335" y="84"/>
                        <a:pt x="285" y="0"/>
                      </a:cubicBezTo>
                      <a:cubicBezTo>
                        <a:pt x="34" y="34"/>
                        <a:pt x="1" y="418"/>
                        <a:pt x="268" y="401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5" name="Google Shape;254;p21"/>
                <p:cNvSpPr/>
                <p:nvPr/>
              </p:nvSpPr>
              <p:spPr>
                <a:xfrm>
                  <a:off x="2705340" y="3788819"/>
                  <a:ext cx="13325" cy="146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" h="369" extrusionOk="0">
                      <a:moveTo>
                        <a:pt x="251" y="118"/>
                      </a:moveTo>
                      <a:cubicBezTo>
                        <a:pt x="184" y="34"/>
                        <a:pt x="184" y="1"/>
                        <a:pt x="34" y="17"/>
                      </a:cubicBezTo>
                      <a:cubicBezTo>
                        <a:pt x="0" y="185"/>
                        <a:pt x="134" y="368"/>
                        <a:pt x="335" y="368"/>
                      </a:cubicBezTo>
                      <a:cubicBezTo>
                        <a:pt x="335" y="235"/>
                        <a:pt x="301" y="201"/>
                        <a:pt x="251" y="118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6" name="Google Shape;255;p21"/>
                <p:cNvSpPr/>
                <p:nvPr/>
              </p:nvSpPr>
              <p:spPr>
                <a:xfrm>
                  <a:off x="2955900" y="3462482"/>
                  <a:ext cx="17979" cy="26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2" h="670" extrusionOk="0">
                      <a:moveTo>
                        <a:pt x="1" y="469"/>
                      </a:moveTo>
                      <a:cubicBezTo>
                        <a:pt x="1" y="602"/>
                        <a:pt x="1" y="636"/>
                        <a:pt x="134" y="669"/>
                      </a:cubicBezTo>
                      <a:lnTo>
                        <a:pt x="151" y="619"/>
                      </a:lnTo>
                      <a:cubicBezTo>
                        <a:pt x="151" y="619"/>
                        <a:pt x="168" y="619"/>
                        <a:pt x="168" y="602"/>
                      </a:cubicBezTo>
                      <a:cubicBezTo>
                        <a:pt x="452" y="1"/>
                        <a:pt x="1" y="368"/>
                        <a:pt x="1" y="469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7" name="Google Shape;256;p21"/>
                <p:cNvSpPr/>
                <p:nvPr/>
              </p:nvSpPr>
              <p:spPr>
                <a:xfrm>
                  <a:off x="2919344" y="3709741"/>
                  <a:ext cx="15314" cy="23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5" h="602" extrusionOk="0">
                      <a:moveTo>
                        <a:pt x="368" y="569"/>
                      </a:moveTo>
                      <a:cubicBezTo>
                        <a:pt x="385" y="452"/>
                        <a:pt x="368" y="401"/>
                        <a:pt x="301" y="335"/>
                      </a:cubicBezTo>
                      <a:cubicBezTo>
                        <a:pt x="17" y="0"/>
                        <a:pt x="1" y="602"/>
                        <a:pt x="368" y="569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8" name="Google Shape;257;p21"/>
                <p:cNvSpPr/>
                <p:nvPr/>
              </p:nvSpPr>
              <p:spPr>
                <a:xfrm>
                  <a:off x="2986489" y="3669208"/>
                  <a:ext cx="14002" cy="119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" h="301" extrusionOk="0">
                      <a:moveTo>
                        <a:pt x="351" y="167"/>
                      </a:moveTo>
                      <a:cubicBezTo>
                        <a:pt x="301" y="67"/>
                        <a:pt x="151" y="0"/>
                        <a:pt x="17" y="0"/>
                      </a:cubicBezTo>
                      <a:cubicBezTo>
                        <a:pt x="0" y="100"/>
                        <a:pt x="34" y="167"/>
                        <a:pt x="117" y="217"/>
                      </a:cubicBezTo>
                      <a:cubicBezTo>
                        <a:pt x="251" y="301"/>
                        <a:pt x="318" y="268"/>
                        <a:pt x="351" y="167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9" name="Google Shape;258;p21"/>
                <p:cNvSpPr/>
                <p:nvPr/>
              </p:nvSpPr>
              <p:spPr>
                <a:xfrm>
                  <a:off x="2741895" y="3749598"/>
                  <a:ext cx="13325" cy="159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" h="402" extrusionOk="0">
                      <a:moveTo>
                        <a:pt x="234" y="101"/>
                      </a:moveTo>
                      <a:cubicBezTo>
                        <a:pt x="168" y="51"/>
                        <a:pt x="117" y="1"/>
                        <a:pt x="51" y="84"/>
                      </a:cubicBezTo>
                      <a:cubicBezTo>
                        <a:pt x="0" y="168"/>
                        <a:pt x="134" y="402"/>
                        <a:pt x="318" y="318"/>
                      </a:cubicBezTo>
                      <a:cubicBezTo>
                        <a:pt x="335" y="201"/>
                        <a:pt x="318" y="185"/>
                        <a:pt x="234" y="101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0" name="Google Shape;259;p21"/>
                <p:cNvSpPr/>
                <p:nvPr/>
              </p:nvSpPr>
              <p:spPr>
                <a:xfrm>
                  <a:off x="2933306" y="3518330"/>
                  <a:ext cx="14678" cy="120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" h="302" extrusionOk="0">
                      <a:moveTo>
                        <a:pt x="1" y="117"/>
                      </a:moveTo>
                      <a:lnTo>
                        <a:pt x="1" y="234"/>
                      </a:lnTo>
                      <a:cubicBezTo>
                        <a:pt x="184" y="301"/>
                        <a:pt x="285" y="301"/>
                        <a:pt x="368" y="167"/>
                      </a:cubicBezTo>
                      <a:cubicBezTo>
                        <a:pt x="251" y="0"/>
                        <a:pt x="1" y="101"/>
                        <a:pt x="1" y="117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1" name="Google Shape;260;p21"/>
                <p:cNvSpPr/>
                <p:nvPr/>
              </p:nvSpPr>
              <p:spPr>
                <a:xfrm>
                  <a:off x="2850886" y="3723027"/>
                  <a:ext cx="16667" cy="140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" h="352" extrusionOk="0">
                      <a:moveTo>
                        <a:pt x="301" y="1"/>
                      </a:moveTo>
                      <a:cubicBezTo>
                        <a:pt x="168" y="1"/>
                        <a:pt x="1" y="251"/>
                        <a:pt x="151" y="318"/>
                      </a:cubicBezTo>
                      <a:cubicBezTo>
                        <a:pt x="235" y="351"/>
                        <a:pt x="418" y="134"/>
                        <a:pt x="301" y="1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2" name="Google Shape;261;p21"/>
                <p:cNvSpPr/>
                <p:nvPr/>
              </p:nvSpPr>
              <p:spPr>
                <a:xfrm>
                  <a:off x="2957888" y="3616025"/>
                  <a:ext cx="14678" cy="11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" h="285" extrusionOk="0">
                      <a:moveTo>
                        <a:pt x="368" y="268"/>
                      </a:moveTo>
                      <a:cubicBezTo>
                        <a:pt x="352" y="151"/>
                        <a:pt x="335" y="118"/>
                        <a:pt x="268" y="67"/>
                      </a:cubicBezTo>
                      <a:cubicBezTo>
                        <a:pt x="185" y="17"/>
                        <a:pt x="101" y="1"/>
                        <a:pt x="51" y="84"/>
                      </a:cubicBezTo>
                      <a:cubicBezTo>
                        <a:pt x="1" y="218"/>
                        <a:pt x="218" y="285"/>
                        <a:pt x="368" y="268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3" name="Google Shape;262;p21"/>
                <p:cNvSpPr/>
                <p:nvPr/>
              </p:nvSpPr>
              <p:spPr>
                <a:xfrm>
                  <a:off x="3007094" y="3526286"/>
                  <a:ext cx="11973" cy="126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" h="319" extrusionOk="0">
                      <a:moveTo>
                        <a:pt x="0" y="302"/>
                      </a:moveTo>
                      <a:cubicBezTo>
                        <a:pt x="117" y="318"/>
                        <a:pt x="100" y="318"/>
                        <a:pt x="184" y="235"/>
                      </a:cubicBezTo>
                      <a:cubicBezTo>
                        <a:pt x="251" y="185"/>
                        <a:pt x="301" y="168"/>
                        <a:pt x="301" y="51"/>
                      </a:cubicBezTo>
                      <a:cubicBezTo>
                        <a:pt x="100" y="1"/>
                        <a:pt x="0" y="101"/>
                        <a:pt x="0" y="302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4" name="Google Shape;263;p21"/>
                <p:cNvSpPr/>
                <p:nvPr/>
              </p:nvSpPr>
              <p:spPr>
                <a:xfrm>
                  <a:off x="3013060" y="3548880"/>
                  <a:ext cx="19968" cy="1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" h="269" extrusionOk="0">
                      <a:moveTo>
                        <a:pt x="17" y="268"/>
                      </a:moveTo>
                      <a:cubicBezTo>
                        <a:pt x="168" y="268"/>
                        <a:pt x="502" y="18"/>
                        <a:pt x="218" y="18"/>
                      </a:cubicBezTo>
                      <a:cubicBezTo>
                        <a:pt x="51" y="1"/>
                        <a:pt x="1" y="101"/>
                        <a:pt x="17" y="268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5" name="Google Shape;264;p21"/>
                <p:cNvSpPr/>
                <p:nvPr/>
              </p:nvSpPr>
              <p:spPr>
                <a:xfrm>
                  <a:off x="2762500" y="3728994"/>
                  <a:ext cx="14002" cy="10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" h="252" extrusionOk="0">
                      <a:moveTo>
                        <a:pt x="268" y="51"/>
                      </a:moveTo>
                      <a:cubicBezTo>
                        <a:pt x="168" y="1"/>
                        <a:pt x="151" y="1"/>
                        <a:pt x="51" y="34"/>
                      </a:cubicBezTo>
                      <a:cubicBezTo>
                        <a:pt x="0" y="201"/>
                        <a:pt x="234" y="252"/>
                        <a:pt x="351" y="218"/>
                      </a:cubicBezTo>
                      <a:cubicBezTo>
                        <a:pt x="351" y="101"/>
                        <a:pt x="351" y="85"/>
                        <a:pt x="268" y="51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6" name="Google Shape;265;p21"/>
                <p:cNvSpPr/>
                <p:nvPr/>
              </p:nvSpPr>
              <p:spPr>
                <a:xfrm>
                  <a:off x="2963219" y="3591442"/>
                  <a:ext cx="19292" cy="22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" h="569" extrusionOk="0">
                      <a:moveTo>
                        <a:pt x="34" y="218"/>
                      </a:moveTo>
                      <a:cubicBezTo>
                        <a:pt x="34" y="351"/>
                        <a:pt x="0" y="268"/>
                        <a:pt x="101" y="334"/>
                      </a:cubicBezTo>
                      <a:cubicBezTo>
                        <a:pt x="485" y="568"/>
                        <a:pt x="351" y="0"/>
                        <a:pt x="34" y="218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7" name="Google Shape;266;p21"/>
                <p:cNvSpPr/>
                <p:nvPr/>
              </p:nvSpPr>
              <p:spPr>
                <a:xfrm>
                  <a:off x="3017714" y="3632652"/>
                  <a:ext cx="12649" cy="79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" h="201" extrusionOk="0">
                      <a:moveTo>
                        <a:pt x="1" y="34"/>
                      </a:moveTo>
                      <a:lnTo>
                        <a:pt x="1" y="167"/>
                      </a:lnTo>
                      <a:cubicBezTo>
                        <a:pt x="101" y="201"/>
                        <a:pt x="218" y="201"/>
                        <a:pt x="301" y="151"/>
                      </a:cubicBezTo>
                      <a:lnTo>
                        <a:pt x="318" y="34"/>
                      </a:lnTo>
                      <a:cubicBezTo>
                        <a:pt x="251" y="17"/>
                        <a:pt x="234" y="0"/>
                        <a:pt x="168" y="0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8" name="Google Shape;267;p21"/>
                <p:cNvSpPr/>
                <p:nvPr/>
              </p:nvSpPr>
              <p:spPr>
                <a:xfrm>
                  <a:off x="2912025" y="3458505"/>
                  <a:ext cx="12013" cy="10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" h="252" extrusionOk="0">
                      <a:moveTo>
                        <a:pt x="101" y="251"/>
                      </a:moveTo>
                      <a:lnTo>
                        <a:pt x="302" y="251"/>
                      </a:lnTo>
                      <a:cubicBezTo>
                        <a:pt x="302" y="101"/>
                        <a:pt x="218" y="17"/>
                        <a:pt x="84" y="1"/>
                      </a:cubicBezTo>
                      <a:cubicBezTo>
                        <a:pt x="1" y="118"/>
                        <a:pt x="18" y="118"/>
                        <a:pt x="101" y="251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9" name="Google Shape;268;p21"/>
                <p:cNvSpPr/>
                <p:nvPr/>
              </p:nvSpPr>
              <p:spPr>
                <a:xfrm>
                  <a:off x="3001763" y="3652580"/>
                  <a:ext cx="12649" cy="93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" h="235" extrusionOk="0">
                      <a:moveTo>
                        <a:pt x="318" y="168"/>
                      </a:moveTo>
                      <a:cubicBezTo>
                        <a:pt x="268" y="1"/>
                        <a:pt x="184" y="17"/>
                        <a:pt x="17" y="34"/>
                      </a:cubicBezTo>
                      <a:cubicBezTo>
                        <a:pt x="17" y="151"/>
                        <a:pt x="1" y="168"/>
                        <a:pt x="101" y="201"/>
                      </a:cubicBezTo>
                      <a:cubicBezTo>
                        <a:pt x="218" y="234"/>
                        <a:pt x="251" y="201"/>
                        <a:pt x="318" y="168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0" name="Google Shape;269;p21"/>
                <p:cNvSpPr/>
                <p:nvPr/>
              </p:nvSpPr>
              <p:spPr>
                <a:xfrm>
                  <a:off x="2945279" y="3552221"/>
                  <a:ext cx="13325" cy="106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" h="268" extrusionOk="0">
                      <a:moveTo>
                        <a:pt x="0" y="151"/>
                      </a:moveTo>
                      <a:cubicBezTo>
                        <a:pt x="34" y="201"/>
                        <a:pt x="17" y="218"/>
                        <a:pt x="117" y="234"/>
                      </a:cubicBezTo>
                      <a:cubicBezTo>
                        <a:pt x="218" y="268"/>
                        <a:pt x="218" y="251"/>
                        <a:pt x="268" y="218"/>
                      </a:cubicBezTo>
                      <a:cubicBezTo>
                        <a:pt x="334" y="34"/>
                        <a:pt x="84" y="1"/>
                        <a:pt x="0" y="151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1" name="Google Shape;270;p21"/>
                <p:cNvSpPr/>
                <p:nvPr/>
              </p:nvSpPr>
              <p:spPr>
                <a:xfrm>
                  <a:off x="2971850" y="3685158"/>
                  <a:ext cx="11337" cy="99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" h="251" extrusionOk="0">
                      <a:moveTo>
                        <a:pt x="285" y="234"/>
                      </a:moveTo>
                      <a:cubicBezTo>
                        <a:pt x="285" y="67"/>
                        <a:pt x="235" y="0"/>
                        <a:pt x="67" y="17"/>
                      </a:cubicBezTo>
                      <a:cubicBezTo>
                        <a:pt x="1" y="167"/>
                        <a:pt x="101" y="251"/>
                        <a:pt x="285" y="234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2" name="Google Shape;271;p21"/>
                <p:cNvSpPr/>
                <p:nvPr/>
              </p:nvSpPr>
              <p:spPr>
                <a:xfrm>
                  <a:off x="2941301" y="3714395"/>
                  <a:ext cx="10660" cy="13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" h="335" extrusionOk="0">
                      <a:moveTo>
                        <a:pt x="117" y="284"/>
                      </a:moveTo>
                      <a:cubicBezTo>
                        <a:pt x="201" y="335"/>
                        <a:pt x="217" y="301"/>
                        <a:pt x="267" y="268"/>
                      </a:cubicBezTo>
                      <a:cubicBezTo>
                        <a:pt x="251" y="84"/>
                        <a:pt x="50" y="0"/>
                        <a:pt x="17" y="151"/>
                      </a:cubicBezTo>
                      <a:cubicBezTo>
                        <a:pt x="0" y="218"/>
                        <a:pt x="67" y="268"/>
                        <a:pt x="117" y="284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3" name="Google Shape;272;p21"/>
                <p:cNvSpPr/>
                <p:nvPr/>
              </p:nvSpPr>
              <p:spPr>
                <a:xfrm>
                  <a:off x="2755857" y="3736313"/>
                  <a:ext cx="9984" cy="140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1" h="352" extrusionOk="0">
                      <a:moveTo>
                        <a:pt x="201" y="251"/>
                      </a:moveTo>
                      <a:cubicBezTo>
                        <a:pt x="251" y="118"/>
                        <a:pt x="151" y="1"/>
                        <a:pt x="0" y="84"/>
                      </a:cubicBezTo>
                      <a:cubicBezTo>
                        <a:pt x="0" y="151"/>
                        <a:pt x="0" y="185"/>
                        <a:pt x="50" y="235"/>
                      </a:cubicBezTo>
                      <a:cubicBezTo>
                        <a:pt x="184" y="352"/>
                        <a:pt x="201" y="251"/>
                        <a:pt x="201" y="251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4" name="Google Shape;273;p21"/>
                <p:cNvSpPr/>
                <p:nvPr/>
              </p:nvSpPr>
              <p:spPr>
                <a:xfrm>
                  <a:off x="2840266" y="3711054"/>
                  <a:ext cx="11337" cy="140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" h="352" extrusionOk="0">
                      <a:moveTo>
                        <a:pt x="17" y="352"/>
                      </a:moveTo>
                      <a:cubicBezTo>
                        <a:pt x="184" y="352"/>
                        <a:pt x="284" y="201"/>
                        <a:pt x="201" y="118"/>
                      </a:cubicBezTo>
                      <a:cubicBezTo>
                        <a:pt x="84" y="1"/>
                        <a:pt x="0" y="201"/>
                        <a:pt x="17" y="352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5" name="Google Shape;274;p21"/>
                <p:cNvSpPr/>
                <p:nvPr/>
              </p:nvSpPr>
              <p:spPr>
                <a:xfrm>
                  <a:off x="2957888" y="3701746"/>
                  <a:ext cx="11337" cy="126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" h="319" extrusionOk="0">
                      <a:moveTo>
                        <a:pt x="285" y="285"/>
                      </a:moveTo>
                      <a:cubicBezTo>
                        <a:pt x="285" y="151"/>
                        <a:pt x="201" y="1"/>
                        <a:pt x="101" y="101"/>
                      </a:cubicBezTo>
                      <a:cubicBezTo>
                        <a:pt x="1" y="185"/>
                        <a:pt x="101" y="318"/>
                        <a:pt x="285" y="285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6" name="Google Shape;275;p21"/>
                <p:cNvSpPr/>
                <p:nvPr/>
              </p:nvSpPr>
              <p:spPr>
                <a:xfrm>
                  <a:off x="2939949" y="3638618"/>
                  <a:ext cx="14678" cy="120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" h="302" extrusionOk="0">
                      <a:moveTo>
                        <a:pt x="168" y="301"/>
                      </a:moveTo>
                      <a:cubicBezTo>
                        <a:pt x="201" y="301"/>
                        <a:pt x="218" y="301"/>
                        <a:pt x="235" y="301"/>
                      </a:cubicBezTo>
                      <a:cubicBezTo>
                        <a:pt x="318" y="285"/>
                        <a:pt x="285" y="285"/>
                        <a:pt x="318" y="268"/>
                      </a:cubicBezTo>
                      <a:cubicBezTo>
                        <a:pt x="368" y="17"/>
                        <a:pt x="1" y="1"/>
                        <a:pt x="168" y="301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7" name="Google Shape;276;p21"/>
                <p:cNvSpPr/>
                <p:nvPr/>
              </p:nvSpPr>
              <p:spPr>
                <a:xfrm>
                  <a:off x="2935295" y="3464511"/>
                  <a:ext cx="40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extrusionOk="0">
                      <a:moveTo>
                        <a:pt x="1" y="0"/>
                      </a:move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8" name="Google Shape;277;p21"/>
                <p:cNvSpPr/>
                <p:nvPr/>
              </p:nvSpPr>
              <p:spPr>
                <a:xfrm>
                  <a:off x="2940625" y="3538259"/>
                  <a:ext cx="8671" cy="80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" h="202" extrusionOk="0">
                      <a:moveTo>
                        <a:pt x="0" y="1"/>
                      </a:moveTo>
                      <a:lnTo>
                        <a:pt x="0" y="168"/>
                      </a:lnTo>
                      <a:cubicBezTo>
                        <a:pt x="201" y="201"/>
                        <a:pt x="218" y="201"/>
                        <a:pt x="218" y="34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9" name="Google Shape;278;p21"/>
                <p:cNvSpPr/>
                <p:nvPr/>
              </p:nvSpPr>
              <p:spPr>
                <a:xfrm>
                  <a:off x="2830281" y="3453851"/>
                  <a:ext cx="10024" cy="120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2" h="302" extrusionOk="0">
                      <a:moveTo>
                        <a:pt x="17" y="84"/>
                      </a:moveTo>
                      <a:cubicBezTo>
                        <a:pt x="1" y="301"/>
                        <a:pt x="251" y="285"/>
                        <a:pt x="235" y="151"/>
                      </a:cubicBezTo>
                      <a:cubicBezTo>
                        <a:pt x="201" y="1"/>
                        <a:pt x="17" y="67"/>
                        <a:pt x="17" y="84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0" name="Google Shape;279;p21"/>
                <p:cNvSpPr/>
                <p:nvPr/>
              </p:nvSpPr>
              <p:spPr>
                <a:xfrm>
                  <a:off x="2930641" y="3655246"/>
                  <a:ext cx="8035" cy="93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" h="235" extrusionOk="0">
                      <a:moveTo>
                        <a:pt x="34" y="218"/>
                      </a:moveTo>
                      <a:lnTo>
                        <a:pt x="201" y="234"/>
                      </a:lnTo>
                      <a:cubicBezTo>
                        <a:pt x="201" y="84"/>
                        <a:pt x="201" y="101"/>
                        <a:pt x="134" y="0"/>
                      </a:cubicBezTo>
                      <a:lnTo>
                        <a:pt x="34" y="17"/>
                      </a:lnTo>
                      <a:cubicBezTo>
                        <a:pt x="1" y="84"/>
                        <a:pt x="1" y="151"/>
                        <a:pt x="34" y="218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1" name="Google Shape;280;p21"/>
                <p:cNvSpPr/>
                <p:nvPr/>
              </p:nvSpPr>
              <p:spPr>
                <a:xfrm>
                  <a:off x="2783781" y="3673185"/>
                  <a:ext cx="7995" cy="106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" h="268" extrusionOk="0">
                      <a:moveTo>
                        <a:pt x="17" y="184"/>
                      </a:moveTo>
                      <a:cubicBezTo>
                        <a:pt x="167" y="268"/>
                        <a:pt x="201" y="184"/>
                        <a:pt x="184" y="0"/>
                      </a:cubicBezTo>
                      <a:cubicBezTo>
                        <a:pt x="50" y="0"/>
                        <a:pt x="0" y="34"/>
                        <a:pt x="17" y="184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2" name="Google Shape;281;p21"/>
                <p:cNvSpPr/>
                <p:nvPr/>
              </p:nvSpPr>
              <p:spPr>
                <a:xfrm>
                  <a:off x="2911388" y="3663201"/>
                  <a:ext cx="7995" cy="87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" h="219" extrusionOk="0">
                      <a:moveTo>
                        <a:pt x="67" y="18"/>
                      </a:moveTo>
                      <a:cubicBezTo>
                        <a:pt x="34" y="84"/>
                        <a:pt x="0" y="201"/>
                        <a:pt x="100" y="218"/>
                      </a:cubicBezTo>
                      <a:cubicBezTo>
                        <a:pt x="167" y="218"/>
                        <a:pt x="134" y="218"/>
                        <a:pt x="201" y="218"/>
                      </a:cubicBezTo>
                      <a:lnTo>
                        <a:pt x="201" y="1"/>
                      </a:ln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3" name="Google Shape;282;p21"/>
                <p:cNvSpPr/>
                <p:nvPr/>
              </p:nvSpPr>
              <p:spPr>
                <a:xfrm>
                  <a:off x="2832947" y="3522984"/>
                  <a:ext cx="12649" cy="126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" h="318" extrusionOk="0">
                      <a:moveTo>
                        <a:pt x="34" y="117"/>
                      </a:moveTo>
                      <a:cubicBezTo>
                        <a:pt x="17" y="167"/>
                        <a:pt x="1" y="251"/>
                        <a:pt x="118" y="268"/>
                      </a:cubicBezTo>
                      <a:cubicBezTo>
                        <a:pt x="318" y="318"/>
                        <a:pt x="251" y="0"/>
                        <a:pt x="34" y="117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4" name="Google Shape;283;p21"/>
                <p:cNvSpPr/>
                <p:nvPr/>
              </p:nvSpPr>
              <p:spPr>
                <a:xfrm>
                  <a:off x="2955900" y="3631976"/>
                  <a:ext cx="10660" cy="93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" h="235" extrusionOk="0">
                      <a:moveTo>
                        <a:pt x="184" y="184"/>
                      </a:moveTo>
                      <a:cubicBezTo>
                        <a:pt x="268" y="34"/>
                        <a:pt x="184" y="1"/>
                        <a:pt x="34" y="17"/>
                      </a:cubicBezTo>
                      <a:cubicBezTo>
                        <a:pt x="1" y="134"/>
                        <a:pt x="51" y="234"/>
                        <a:pt x="184" y="184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5" name="Google Shape;284;p21"/>
                <p:cNvSpPr/>
                <p:nvPr/>
              </p:nvSpPr>
              <p:spPr>
                <a:xfrm>
                  <a:off x="2867513" y="3726368"/>
                  <a:ext cx="8671" cy="8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" h="218" extrusionOk="0">
                      <a:moveTo>
                        <a:pt x="51" y="67"/>
                      </a:moveTo>
                      <a:cubicBezTo>
                        <a:pt x="0" y="167"/>
                        <a:pt x="34" y="167"/>
                        <a:pt x="51" y="217"/>
                      </a:cubicBezTo>
                      <a:lnTo>
                        <a:pt x="184" y="217"/>
                      </a:lnTo>
                      <a:cubicBezTo>
                        <a:pt x="201" y="134"/>
                        <a:pt x="218" y="100"/>
                        <a:pt x="151" y="0"/>
                      </a:cubicBezTo>
                      <a:cubicBezTo>
                        <a:pt x="84" y="17"/>
                        <a:pt x="67" y="17"/>
                        <a:pt x="51" y="67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6" name="Google Shape;285;p21"/>
                <p:cNvSpPr/>
                <p:nvPr/>
              </p:nvSpPr>
              <p:spPr>
                <a:xfrm>
                  <a:off x="2818308" y="3550232"/>
                  <a:ext cx="12689" cy="159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9" h="402" extrusionOk="0">
                      <a:moveTo>
                        <a:pt x="1" y="134"/>
                      </a:moveTo>
                      <a:lnTo>
                        <a:pt x="1" y="251"/>
                      </a:lnTo>
                      <a:cubicBezTo>
                        <a:pt x="318" y="401"/>
                        <a:pt x="185" y="0"/>
                        <a:pt x="1" y="134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7" name="Google Shape;286;p21"/>
                <p:cNvSpPr/>
                <p:nvPr/>
              </p:nvSpPr>
              <p:spPr>
                <a:xfrm>
                  <a:off x="2860871" y="3503056"/>
                  <a:ext cx="8671" cy="79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" h="201" extrusionOk="0">
                      <a:moveTo>
                        <a:pt x="67" y="201"/>
                      </a:moveTo>
                      <a:cubicBezTo>
                        <a:pt x="184" y="184"/>
                        <a:pt x="167" y="201"/>
                        <a:pt x="218" y="117"/>
                      </a:cubicBezTo>
                      <a:lnTo>
                        <a:pt x="151" y="0"/>
                      </a:lnTo>
                      <a:lnTo>
                        <a:pt x="50" y="17"/>
                      </a:lnTo>
                      <a:cubicBezTo>
                        <a:pt x="0" y="134"/>
                        <a:pt x="17" y="117"/>
                        <a:pt x="67" y="201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8" name="Google Shape;287;p21"/>
                <p:cNvSpPr/>
                <p:nvPr/>
              </p:nvSpPr>
              <p:spPr>
                <a:xfrm>
                  <a:off x="2854864" y="3670520"/>
                  <a:ext cx="8711" cy="8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" h="218" extrusionOk="0">
                      <a:moveTo>
                        <a:pt x="1" y="84"/>
                      </a:moveTo>
                      <a:lnTo>
                        <a:pt x="51" y="218"/>
                      </a:lnTo>
                      <a:cubicBezTo>
                        <a:pt x="185" y="201"/>
                        <a:pt x="168" y="201"/>
                        <a:pt x="218" y="118"/>
                      </a:cubicBezTo>
                      <a:lnTo>
                        <a:pt x="135" y="1"/>
                      </a:ln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9" name="Google Shape;288;p21"/>
                <p:cNvSpPr/>
                <p:nvPr/>
              </p:nvSpPr>
              <p:spPr>
                <a:xfrm>
                  <a:off x="2796391" y="3476444"/>
                  <a:ext cx="7359" cy="80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" h="202" extrusionOk="0">
                      <a:moveTo>
                        <a:pt x="168" y="134"/>
                      </a:moveTo>
                      <a:lnTo>
                        <a:pt x="184" y="1"/>
                      </a:lnTo>
                      <a:lnTo>
                        <a:pt x="17" y="17"/>
                      </a:lnTo>
                      <a:cubicBezTo>
                        <a:pt x="1" y="185"/>
                        <a:pt x="1" y="168"/>
                        <a:pt x="134" y="201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0" name="Google Shape;289;p21"/>
                <p:cNvSpPr/>
                <p:nvPr/>
              </p:nvSpPr>
              <p:spPr>
                <a:xfrm>
                  <a:off x="2802357" y="3693114"/>
                  <a:ext cx="8711" cy="8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" h="218" extrusionOk="0">
                      <a:moveTo>
                        <a:pt x="34" y="51"/>
                      </a:moveTo>
                      <a:cubicBezTo>
                        <a:pt x="1" y="151"/>
                        <a:pt x="18" y="168"/>
                        <a:pt x="118" y="218"/>
                      </a:cubicBezTo>
                      <a:cubicBezTo>
                        <a:pt x="218" y="168"/>
                        <a:pt x="151" y="218"/>
                        <a:pt x="201" y="134"/>
                      </a:cubicBezTo>
                      <a:cubicBezTo>
                        <a:pt x="151" y="17"/>
                        <a:pt x="151" y="1"/>
                        <a:pt x="34" y="51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1" name="Google Shape;290;p21"/>
                <p:cNvSpPr/>
                <p:nvPr/>
              </p:nvSpPr>
              <p:spPr>
                <a:xfrm>
                  <a:off x="2849574" y="3447884"/>
                  <a:ext cx="7359" cy="93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" h="235" extrusionOk="0">
                      <a:moveTo>
                        <a:pt x="34" y="50"/>
                      </a:moveTo>
                      <a:cubicBezTo>
                        <a:pt x="17" y="101"/>
                        <a:pt x="0" y="0"/>
                        <a:pt x="17" y="134"/>
                      </a:cubicBezTo>
                      <a:cubicBezTo>
                        <a:pt x="17" y="184"/>
                        <a:pt x="17" y="201"/>
                        <a:pt x="50" y="217"/>
                      </a:cubicBezTo>
                      <a:cubicBezTo>
                        <a:pt x="101" y="234"/>
                        <a:pt x="151" y="201"/>
                        <a:pt x="184" y="167"/>
                      </a:cubicBezTo>
                      <a:cubicBezTo>
                        <a:pt x="184" y="84"/>
                        <a:pt x="184" y="117"/>
                        <a:pt x="151" y="67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2" name="Google Shape;291;p21"/>
                <p:cNvSpPr/>
                <p:nvPr/>
              </p:nvSpPr>
              <p:spPr>
                <a:xfrm>
                  <a:off x="2807688" y="3465824"/>
                  <a:ext cx="13325" cy="126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" h="318" extrusionOk="0">
                      <a:moveTo>
                        <a:pt x="67" y="218"/>
                      </a:moveTo>
                      <a:cubicBezTo>
                        <a:pt x="84" y="234"/>
                        <a:pt x="118" y="318"/>
                        <a:pt x="201" y="218"/>
                      </a:cubicBezTo>
                      <a:cubicBezTo>
                        <a:pt x="335" y="67"/>
                        <a:pt x="1" y="0"/>
                        <a:pt x="67" y="218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3" name="Google Shape;292;p21"/>
                <p:cNvSpPr/>
                <p:nvPr/>
              </p:nvSpPr>
              <p:spPr>
                <a:xfrm>
                  <a:off x="2868826" y="3673185"/>
                  <a:ext cx="11337" cy="79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" h="201" extrusionOk="0">
                      <a:moveTo>
                        <a:pt x="218" y="201"/>
                      </a:moveTo>
                      <a:cubicBezTo>
                        <a:pt x="235" y="168"/>
                        <a:pt x="285" y="201"/>
                        <a:pt x="251" y="101"/>
                      </a:cubicBezTo>
                      <a:cubicBezTo>
                        <a:pt x="235" y="0"/>
                        <a:pt x="218" y="34"/>
                        <a:pt x="151" y="17"/>
                      </a:cubicBezTo>
                      <a:cubicBezTo>
                        <a:pt x="151" y="17"/>
                        <a:pt x="1" y="151"/>
                        <a:pt x="218" y="201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4" name="Google Shape;293;p21"/>
                <p:cNvSpPr/>
                <p:nvPr/>
              </p:nvSpPr>
              <p:spPr>
                <a:xfrm>
                  <a:off x="2771132" y="3653257"/>
                  <a:ext cx="8035" cy="93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" h="235" extrusionOk="0">
                      <a:moveTo>
                        <a:pt x="134" y="184"/>
                      </a:moveTo>
                      <a:cubicBezTo>
                        <a:pt x="134" y="184"/>
                        <a:pt x="201" y="234"/>
                        <a:pt x="168" y="84"/>
                      </a:cubicBezTo>
                      <a:cubicBezTo>
                        <a:pt x="151" y="0"/>
                        <a:pt x="134" y="34"/>
                        <a:pt x="67" y="17"/>
                      </a:cubicBezTo>
                      <a:cubicBezTo>
                        <a:pt x="67" y="34"/>
                        <a:pt x="1" y="17"/>
                        <a:pt x="51" y="151"/>
                      </a:cubicBezTo>
                      <a:cubicBezTo>
                        <a:pt x="67" y="201"/>
                        <a:pt x="84" y="201"/>
                        <a:pt x="134" y="184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5" name="Google Shape;294;p21"/>
                <p:cNvSpPr/>
                <p:nvPr/>
              </p:nvSpPr>
              <p:spPr>
                <a:xfrm>
                  <a:off x="2958565" y="3569485"/>
                  <a:ext cx="7359" cy="87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" h="219" extrusionOk="0">
                      <a:moveTo>
                        <a:pt x="51" y="18"/>
                      </a:moveTo>
                      <a:cubicBezTo>
                        <a:pt x="51" y="18"/>
                        <a:pt x="0" y="51"/>
                        <a:pt x="17" y="118"/>
                      </a:cubicBezTo>
                      <a:cubicBezTo>
                        <a:pt x="51" y="218"/>
                        <a:pt x="34" y="185"/>
                        <a:pt x="134" y="185"/>
                      </a:cubicBezTo>
                      <a:cubicBezTo>
                        <a:pt x="168" y="68"/>
                        <a:pt x="184" y="1"/>
                        <a:pt x="51" y="18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6" name="Google Shape;295;p21"/>
                <p:cNvSpPr/>
                <p:nvPr/>
              </p:nvSpPr>
              <p:spPr>
                <a:xfrm>
                  <a:off x="2678092" y="3806759"/>
                  <a:ext cx="15314" cy="279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5" h="703" extrusionOk="0">
                      <a:moveTo>
                        <a:pt x="351" y="703"/>
                      </a:moveTo>
                      <a:cubicBezTo>
                        <a:pt x="385" y="552"/>
                        <a:pt x="335" y="452"/>
                        <a:pt x="268" y="302"/>
                      </a:cubicBezTo>
                      <a:cubicBezTo>
                        <a:pt x="201" y="151"/>
                        <a:pt x="201" y="18"/>
                        <a:pt x="34" y="1"/>
                      </a:cubicBezTo>
                      <a:cubicBezTo>
                        <a:pt x="0" y="168"/>
                        <a:pt x="67" y="302"/>
                        <a:pt x="117" y="435"/>
                      </a:cubicBezTo>
                      <a:cubicBezTo>
                        <a:pt x="218" y="703"/>
                        <a:pt x="218" y="703"/>
                        <a:pt x="351" y="703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7" name="Google Shape;296;p21"/>
                <p:cNvSpPr/>
                <p:nvPr/>
              </p:nvSpPr>
              <p:spPr>
                <a:xfrm>
                  <a:off x="2689389" y="3792161"/>
                  <a:ext cx="16667" cy="24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" h="619" extrusionOk="0">
                      <a:moveTo>
                        <a:pt x="268" y="301"/>
                      </a:moveTo>
                      <a:cubicBezTo>
                        <a:pt x="234" y="218"/>
                        <a:pt x="184" y="0"/>
                        <a:pt x="84" y="101"/>
                      </a:cubicBezTo>
                      <a:cubicBezTo>
                        <a:pt x="0" y="201"/>
                        <a:pt x="101" y="619"/>
                        <a:pt x="418" y="602"/>
                      </a:cubicBezTo>
                      <a:cubicBezTo>
                        <a:pt x="418" y="435"/>
                        <a:pt x="335" y="468"/>
                        <a:pt x="268" y="301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8" name="Google Shape;297;p21"/>
                <p:cNvSpPr/>
                <p:nvPr/>
              </p:nvSpPr>
              <p:spPr>
                <a:xfrm>
                  <a:off x="2715960" y="3762248"/>
                  <a:ext cx="17343" cy="292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6" h="736" extrusionOk="0">
                      <a:moveTo>
                        <a:pt x="402" y="736"/>
                      </a:moveTo>
                      <a:cubicBezTo>
                        <a:pt x="435" y="569"/>
                        <a:pt x="402" y="569"/>
                        <a:pt x="318" y="452"/>
                      </a:cubicBezTo>
                      <a:cubicBezTo>
                        <a:pt x="1" y="0"/>
                        <a:pt x="18" y="719"/>
                        <a:pt x="402" y="736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9" name="Google Shape;298;p21"/>
                <p:cNvSpPr/>
                <p:nvPr/>
              </p:nvSpPr>
              <p:spPr>
                <a:xfrm>
                  <a:off x="3015725" y="3572826"/>
                  <a:ext cx="16667" cy="159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" h="402" extrusionOk="0">
                      <a:moveTo>
                        <a:pt x="17" y="401"/>
                      </a:moveTo>
                      <a:cubicBezTo>
                        <a:pt x="151" y="385"/>
                        <a:pt x="184" y="335"/>
                        <a:pt x="251" y="268"/>
                      </a:cubicBezTo>
                      <a:cubicBezTo>
                        <a:pt x="351" y="201"/>
                        <a:pt x="418" y="168"/>
                        <a:pt x="385" y="67"/>
                      </a:cubicBezTo>
                      <a:cubicBezTo>
                        <a:pt x="201" y="0"/>
                        <a:pt x="0" y="184"/>
                        <a:pt x="17" y="401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0" name="Google Shape;299;p21"/>
                <p:cNvSpPr/>
                <p:nvPr/>
              </p:nvSpPr>
              <p:spPr>
                <a:xfrm>
                  <a:off x="2730598" y="3759583"/>
                  <a:ext cx="14002" cy="146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" h="369" extrusionOk="0">
                      <a:moveTo>
                        <a:pt x="335" y="368"/>
                      </a:moveTo>
                      <a:cubicBezTo>
                        <a:pt x="351" y="168"/>
                        <a:pt x="218" y="1"/>
                        <a:pt x="51" y="1"/>
                      </a:cubicBezTo>
                      <a:cubicBezTo>
                        <a:pt x="0" y="84"/>
                        <a:pt x="34" y="151"/>
                        <a:pt x="101" y="235"/>
                      </a:cubicBezTo>
                      <a:cubicBezTo>
                        <a:pt x="168" y="318"/>
                        <a:pt x="201" y="351"/>
                        <a:pt x="335" y="368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1" name="Google Shape;300;p21"/>
                <p:cNvSpPr/>
                <p:nvPr/>
              </p:nvSpPr>
              <p:spPr>
                <a:xfrm>
                  <a:off x="2824315" y="3707752"/>
                  <a:ext cx="12013" cy="126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" h="318" extrusionOk="0">
                      <a:moveTo>
                        <a:pt x="0" y="301"/>
                      </a:moveTo>
                      <a:cubicBezTo>
                        <a:pt x="167" y="318"/>
                        <a:pt x="301" y="184"/>
                        <a:pt x="284" y="17"/>
                      </a:cubicBezTo>
                      <a:cubicBezTo>
                        <a:pt x="84" y="0"/>
                        <a:pt x="0" y="101"/>
                        <a:pt x="0" y="301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2" name="Google Shape;301;p21"/>
                <p:cNvSpPr/>
                <p:nvPr/>
              </p:nvSpPr>
              <p:spPr>
                <a:xfrm>
                  <a:off x="2687400" y="3511688"/>
                  <a:ext cx="9348" cy="126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" h="318" extrusionOk="0">
                      <a:moveTo>
                        <a:pt x="84" y="318"/>
                      </a:moveTo>
                      <a:lnTo>
                        <a:pt x="151" y="318"/>
                      </a:lnTo>
                      <a:cubicBezTo>
                        <a:pt x="234" y="218"/>
                        <a:pt x="234" y="134"/>
                        <a:pt x="201" y="0"/>
                      </a:cubicBezTo>
                      <a:cubicBezTo>
                        <a:pt x="101" y="0"/>
                        <a:pt x="67" y="17"/>
                        <a:pt x="34" y="101"/>
                      </a:cubicBezTo>
                      <a:cubicBezTo>
                        <a:pt x="0" y="218"/>
                        <a:pt x="17" y="251"/>
                        <a:pt x="84" y="318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3" name="Google Shape;302;p21"/>
                <p:cNvSpPr/>
                <p:nvPr/>
              </p:nvSpPr>
              <p:spPr>
                <a:xfrm>
                  <a:off x="2892772" y="3673185"/>
                  <a:ext cx="10660" cy="13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" h="335" extrusionOk="0">
                      <a:moveTo>
                        <a:pt x="218" y="0"/>
                      </a:moveTo>
                      <a:cubicBezTo>
                        <a:pt x="0" y="0"/>
                        <a:pt x="0" y="234"/>
                        <a:pt x="84" y="268"/>
                      </a:cubicBezTo>
                      <a:cubicBezTo>
                        <a:pt x="201" y="335"/>
                        <a:pt x="268" y="134"/>
                        <a:pt x="218" y="0"/>
                      </a:cubicBez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4" name="Google Shape;303;p21"/>
                <p:cNvSpPr/>
                <p:nvPr/>
              </p:nvSpPr>
              <p:spPr>
                <a:xfrm>
                  <a:off x="2803034" y="3476444"/>
                  <a:ext cx="2705" cy="53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" h="135" extrusionOk="0">
                      <a:moveTo>
                        <a:pt x="1" y="134"/>
                      </a:moveTo>
                      <a:lnTo>
                        <a:pt x="67" y="134"/>
                      </a:lnTo>
                      <a:lnTo>
                        <a:pt x="17" y="1"/>
                      </a:lnTo>
                      <a:close/>
                    </a:path>
                  </a:pathLst>
                </a:custGeom>
                <a:solidFill>
                  <a:srgbClr val="1A1A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705" name="Google Shape;2197;p44"/>
          <p:cNvSpPr txBox="1"/>
          <p:nvPr/>
        </p:nvSpPr>
        <p:spPr>
          <a:xfrm>
            <a:off x="3765814" y="3395849"/>
            <a:ext cx="1870205" cy="499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1600" b="1" dirty="0">
                <a:solidFill>
                  <a:schemeClr val="accent3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WHITEPAPER</a:t>
            </a:r>
          </a:p>
        </p:txBody>
      </p:sp>
      <p:pic>
        <p:nvPicPr>
          <p:cNvPr id="707" name="Picture 70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8" r="22591"/>
          <a:stretch/>
        </p:blipFill>
        <p:spPr>
          <a:xfrm>
            <a:off x="3874248" y="1012970"/>
            <a:ext cx="1676701" cy="2726297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3969030" y="5217937"/>
            <a:ext cx="1781282" cy="2629519"/>
            <a:chOff x="4017054" y="5076497"/>
            <a:chExt cx="1781282" cy="2453114"/>
          </a:xfrm>
        </p:grpSpPr>
        <p:sp>
          <p:nvSpPr>
            <p:cNvPr id="10" name="Rectangle 9"/>
            <p:cNvSpPr/>
            <p:nvPr/>
          </p:nvSpPr>
          <p:spPr>
            <a:xfrm>
              <a:off x="4017054" y="5076497"/>
              <a:ext cx="1781282" cy="24531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2" name="Google Shape;457;p21"/>
            <p:cNvGrpSpPr/>
            <p:nvPr/>
          </p:nvGrpSpPr>
          <p:grpSpPr>
            <a:xfrm>
              <a:off x="4071423" y="5142738"/>
              <a:ext cx="1678889" cy="2354112"/>
              <a:chOff x="3884136" y="1881821"/>
              <a:chExt cx="1678889" cy="2354112"/>
            </a:xfrm>
          </p:grpSpPr>
          <p:sp>
            <p:nvSpPr>
              <p:cNvPr id="243" name="Google Shape;458;p21"/>
              <p:cNvSpPr/>
              <p:nvPr/>
            </p:nvSpPr>
            <p:spPr>
              <a:xfrm>
                <a:off x="3884136" y="1931663"/>
                <a:ext cx="1678889" cy="1846352"/>
              </a:xfrm>
              <a:custGeom>
                <a:avLst/>
                <a:gdLst/>
                <a:ahLst/>
                <a:cxnLst/>
                <a:rect l="l" t="t" r="r" b="b"/>
                <a:pathLst>
                  <a:path w="42207" h="46417" extrusionOk="0">
                    <a:moveTo>
                      <a:pt x="21103" y="0"/>
                    </a:moveTo>
                    <a:cubicBezTo>
                      <a:pt x="8973" y="0"/>
                      <a:pt x="0" y="8839"/>
                      <a:pt x="4779" y="23158"/>
                    </a:cubicBezTo>
                    <a:cubicBezTo>
                      <a:pt x="6684" y="28889"/>
                      <a:pt x="10878" y="31914"/>
                      <a:pt x="11713" y="37678"/>
                    </a:cubicBezTo>
                    <a:cubicBezTo>
                      <a:pt x="11813" y="38380"/>
                      <a:pt x="11830" y="39583"/>
                      <a:pt x="12014" y="40669"/>
                    </a:cubicBezTo>
                    <a:cubicBezTo>
                      <a:pt x="12699" y="44846"/>
                      <a:pt x="29725" y="46417"/>
                      <a:pt x="30326" y="39566"/>
                    </a:cubicBezTo>
                    <a:cubicBezTo>
                      <a:pt x="30393" y="38848"/>
                      <a:pt x="30427" y="38146"/>
                      <a:pt x="30493" y="37678"/>
                    </a:cubicBezTo>
                    <a:cubicBezTo>
                      <a:pt x="31312" y="31914"/>
                      <a:pt x="35506" y="28889"/>
                      <a:pt x="37427" y="23158"/>
                    </a:cubicBezTo>
                    <a:cubicBezTo>
                      <a:pt x="42206" y="8839"/>
                      <a:pt x="33234" y="0"/>
                      <a:pt x="21103" y="0"/>
                    </a:cubicBezTo>
                    <a:close/>
                  </a:path>
                </a:pathLst>
              </a:custGeom>
              <a:solidFill>
                <a:srgbClr val="F6E0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459;p21"/>
              <p:cNvSpPr/>
              <p:nvPr/>
            </p:nvSpPr>
            <p:spPr>
              <a:xfrm>
                <a:off x="3913373" y="1881821"/>
                <a:ext cx="1426978" cy="2354112"/>
              </a:xfrm>
              <a:custGeom>
                <a:avLst/>
                <a:gdLst/>
                <a:ahLst/>
                <a:cxnLst/>
                <a:rect l="l" t="t" r="r" b="b"/>
                <a:pathLst>
                  <a:path w="35874" h="59182" extrusionOk="0">
                    <a:moveTo>
                      <a:pt x="14838" y="19365"/>
                    </a:moveTo>
                    <a:cubicBezTo>
                      <a:pt x="14921" y="18931"/>
                      <a:pt x="14854" y="18664"/>
                      <a:pt x="14721" y="18530"/>
                    </a:cubicBezTo>
                    <a:cubicBezTo>
                      <a:pt x="14637" y="18430"/>
                      <a:pt x="14503" y="18396"/>
                      <a:pt x="14403" y="18446"/>
                    </a:cubicBezTo>
                    <a:cubicBezTo>
                      <a:pt x="14303" y="18480"/>
                      <a:pt x="14236" y="18563"/>
                      <a:pt x="14253" y="18680"/>
                    </a:cubicBezTo>
                    <a:cubicBezTo>
                      <a:pt x="14270" y="18864"/>
                      <a:pt x="14437" y="19098"/>
                      <a:pt x="14838" y="19365"/>
                    </a:cubicBezTo>
                    <a:close/>
                    <a:moveTo>
                      <a:pt x="17929" y="20251"/>
                    </a:moveTo>
                    <a:cubicBezTo>
                      <a:pt x="17929" y="20251"/>
                      <a:pt x="16241" y="20318"/>
                      <a:pt x="15172" y="19716"/>
                    </a:cubicBezTo>
                    <a:lnTo>
                      <a:pt x="15138" y="19633"/>
                    </a:lnTo>
                    <a:cubicBezTo>
                      <a:pt x="15322" y="18948"/>
                      <a:pt x="15205" y="18530"/>
                      <a:pt x="14988" y="18296"/>
                    </a:cubicBezTo>
                    <a:cubicBezTo>
                      <a:pt x="14788" y="18062"/>
                      <a:pt x="14503" y="18012"/>
                      <a:pt x="14270" y="18112"/>
                    </a:cubicBezTo>
                    <a:cubicBezTo>
                      <a:pt x="14036" y="18196"/>
                      <a:pt x="13852" y="18413"/>
                      <a:pt x="13902" y="18731"/>
                    </a:cubicBezTo>
                    <a:cubicBezTo>
                      <a:pt x="13935" y="19015"/>
                      <a:pt x="14186" y="19399"/>
                      <a:pt x="14804" y="19766"/>
                    </a:cubicBezTo>
                    <a:lnTo>
                      <a:pt x="14821" y="19800"/>
                    </a:lnTo>
                    <a:cubicBezTo>
                      <a:pt x="14570" y="20134"/>
                      <a:pt x="13752" y="21153"/>
                      <a:pt x="12849" y="21237"/>
                    </a:cubicBezTo>
                    <a:cubicBezTo>
                      <a:pt x="12933" y="20602"/>
                      <a:pt x="12766" y="20218"/>
                      <a:pt x="12549" y="20017"/>
                    </a:cubicBezTo>
                    <a:cubicBezTo>
                      <a:pt x="12331" y="19817"/>
                      <a:pt x="12031" y="19800"/>
                      <a:pt x="11813" y="19917"/>
                    </a:cubicBezTo>
                    <a:cubicBezTo>
                      <a:pt x="11579" y="20034"/>
                      <a:pt x="11429" y="20268"/>
                      <a:pt x="11513" y="20568"/>
                    </a:cubicBezTo>
                    <a:cubicBezTo>
                      <a:pt x="11579" y="20869"/>
                      <a:pt x="11864" y="21203"/>
                      <a:pt x="12532" y="21504"/>
                    </a:cubicBezTo>
                    <a:lnTo>
                      <a:pt x="17093" y="29524"/>
                    </a:lnTo>
                    <a:cubicBezTo>
                      <a:pt x="16692" y="29725"/>
                      <a:pt x="16158" y="29975"/>
                      <a:pt x="15606" y="30126"/>
                    </a:cubicBezTo>
                    <a:cubicBezTo>
                      <a:pt x="15021" y="30293"/>
                      <a:pt x="14938" y="30644"/>
                      <a:pt x="15055" y="31078"/>
                    </a:cubicBezTo>
                    <a:cubicBezTo>
                      <a:pt x="15138" y="31379"/>
                      <a:pt x="15356" y="31696"/>
                      <a:pt x="15539" y="31997"/>
                    </a:cubicBezTo>
                    <a:cubicBezTo>
                      <a:pt x="15673" y="32198"/>
                      <a:pt x="15790" y="32381"/>
                      <a:pt x="15857" y="32532"/>
                    </a:cubicBezTo>
                    <a:cubicBezTo>
                      <a:pt x="15623" y="32766"/>
                      <a:pt x="15072" y="33551"/>
                      <a:pt x="15072" y="35239"/>
                    </a:cubicBezTo>
                    <a:lnTo>
                      <a:pt x="15072" y="44011"/>
                    </a:lnTo>
                    <a:cubicBezTo>
                      <a:pt x="14503" y="43927"/>
                      <a:pt x="13952" y="43810"/>
                      <a:pt x="13434" y="43676"/>
                    </a:cubicBezTo>
                    <a:cubicBezTo>
                      <a:pt x="11947" y="43309"/>
                      <a:pt x="10694" y="42774"/>
                      <a:pt x="9925" y="42122"/>
                    </a:cubicBezTo>
                    <a:cubicBezTo>
                      <a:pt x="9892" y="42089"/>
                      <a:pt x="9859" y="42056"/>
                      <a:pt x="9825" y="42039"/>
                    </a:cubicBezTo>
                    <a:cubicBezTo>
                      <a:pt x="9441" y="41688"/>
                      <a:pt x="9207" y="41320"/>
                      <a:pt x="9140" y="40919"/>
                    </a:cubicBezTo>
                    <a:cubicBezTo>
                      <a:pt x="9040" y="40301"/>
                      <a:pt x="8990" y="39650"/>
                      <a:pt x="8956" y="39048"/>
                    </a:cubicBezTo>
                    <a:cubicBezTo>
                      <a:pt x="8923" y="38630"/>
                      <a:pt x="8889" y="38246"/>
                      <a:pt x="8856" y="37929"/>
                    </a:cubicBezTo>
                    <a:cubicBezTo>
                      <a:pt x="8371" y="34637"/>
                      <a:pt x="6834" y="32248"/>
                      <a:pt x="5230" y="29758"/>
                    </a:cubicBezTo>
                    <a:cubicBezTo>
                      <a:pt x="3994" y="27837"/>
                      <a:pt x="2724" y="25848"/>
                      <a:pt x="1889" y="23359"/>
                    </a:cubicBezTo>
                    <a:cubicBezTo>
                      <a:pt x="1003" y="20702"/>
                      <a:pt x="602" y="18246"/>
                      <a:pt x="602" y="16007"/>
                    </a:cubicBezTo>
                    <a:cubicBezTo>
                      <a:pt x="602" y="12381"/>
                      <a:pt x="1671" y="9307"/>
                      <a:pt x="3509" y="6901"/>
                    </a:cubicBezTo>
                    <a:cubicBezTo>
                      <a:pt x="5347" y="4478"/>
                      <a:pt x="7970" y="2690"/>
                      <a:pt x="11078" y="1654"/>
                    </a:cubicBezTo>
                    <a:cubicBezTo>
                      <a:pt x="13184" y="969"/>
                      <a:pt x="15489" y="602"/>
                      <a:pt x="17945" y="602"/>
                    </a:cubicBezTo>
                    <a:cubicBezTo>
                      <a:pt x="20385" y="602"/>
                      <a:pt x="22707" y="969"/>
                      <a:pt x="24796" y="1654"/>
                    </a:cubicBezTo>
                    <a:cubicBezTo>
                      <a:pt x="27904" y="2690"/>
                      <a:pt x="30527" y="4478"/>
                      <a:pt x="32365" y="6901"/>
                    </a:cubicBezTo>
                    <a:cubicBezTo>
                      <a:pt x="34203" y="9307"/>
                      <a:pt x="35272" y="12381"/>
                      <a:pt x="35272" y="16007"/>
                    </a:cubicBezTo>
                    <a:cubicBezTo>
                      <a:pt x="35272" y="18246"/>
                      <a:pt x="34871" y="20702"/>
                      <a:pt x="33986" y="23359"/>
                    </a:cubicBezTo>
                    <a:cubicBezTo>
                      <a:pt x="33150" y="25848"/>
                      <a:pt x="31880" y="27837"/>
                      <a:pt x="30644" y="29758"/>
                    </a:cubicBezTo>
                    <a:cubicBezTo>
                      <a:pt x="29040" y="32248"/>
                      <a:pt x="27503" y="34637"/>
                      <a:pt x="27035" y="37929"/>
                    </a:cubicBezTo>
                    <a:cubicBezTo>
                      <a:pt x="26985" y="38246"/>
                      <a:pt x="26951" y="38630"/>
                      <a:pt x="26935" y="39048"/>
                    </a:cubicBezTo>
                    <a:cubicBezTo>
                      <a:pt x="26918" y="39299"/>
                      <a:pt x="26901" y="39549"/>
                      <a:pt x="26868" y="39850"/>
                    </a:cubicBezTo>
                    <a:cubicBezTo>
                      <a:pt x="26717" y="41554"/>
                      <a:pt x="25448" y="42707"/>
                      <a:pt x="23643" y="43409"/>
                    </a:cubicBezTo>
                    <a:cubicBezTo>
                      <a:pt x="22791" y="43726"/>
                      <a:pt x="21822" y="43960"/>
                      <a:pt x="20803" y="44094"/>
                    </a:cubicBezTo>
                    <a:lnTo>
                      <a:pt x="20803" y="35239"/>
                    </a:lnTo>
                    <a:cubicBezTo>
                      <a:pt x="20803" y="33534"/>
                      <a:pt x="20251" y="32766"/>
                      <a:pt x="20034" y="32515"/>
                    </a:cubicBezTo>
                    <a:cubicBezTo>
                      <a:pt x="20101" y="32381"/>
                      <a:pt x="20218" y="32198"/>
                      <a:pt x="20335" y="31997"/>
                    </a:cubicBezTo>
                    <a:cubicBezTo>
                      <a:pt x="20535" y="31696"/>
                      <a:pt x="20736" y="31362"/>
                      <a:pt x="20819" y="31061"/>
                    </a:cubicBezTo>
                    <a:cubicBezTo>
                      <a:pt x="20936" y="30644"/>
                      <a:pt x="20853" y="30293"/>
                      <a:pt x="20268" y="30126"/>
                    </a:cubicBezTo>
                    <a:cubicBezTo>
                      <a:pt x="19733" y="29975"/>
                      <a:pt x="19199" y="29725"/>
                      <a:pt x="18781" y="29524"/>
                    </a:cubicBezTo>
                    <a:lnTo>
                      <a:pt x="23359" y="21504"/>
                    </a:lnTo>
                    <a:cubicBezTo>
                      <a:pt x="24027" y="21203"/>
                      <a:pt x="24311" y="20869"/>
                      <a:pt x="24378" y="20568"/>
                    </a:cubicBezTo>
                    <a:cubicBezTo>
                      <a:pt x="24445" y="20268"/>
                      <a:pt x="24295" y="20017"/>
                      <a:pt x="24061" y="19900"/>
                    </a:cubicBezTo>
                    <a:cubicBezTo>
                      <a:pt x="23844" y="19800"/>
                      <a:pt x="23560" y="19800"/>
                      <a:pt x="23326" y="20017"/>
                    </a:cubicBezTo>
                    <a:cubicBezTo>
                      <a:pt x="23108" y="20218"/>
                      <a:pt x="22958" y="20602"/>
                      <a:pt x="23025" y="21237"/>
                    </a:cubicBezTo>
                    <a:cubicBezTo>
                      <a:pt x="22123" y="21153"/>
                      <a:pt x="21304" y="20134"/>
                      <a:pt x="21070" y="19800"/>
                    </a:cubicBezTo>
                    <a:lnTo>
                      <a:pt x="21070" y="19766"/>
                    </a:lnTo>
                    <a:cubicBezTo>
                      <a:pt x="21705" y="19399"/>
                      <a:pt x="21956" y="19015"/>
                      <a:pt x="21989" y="18731"/>
                    </a:cubicBezTo>
                    <a:cubicBezTo>
                      <a:pt x="22022" y="18413"/>
                      <a:pt x="21839" y="18196"/>
                      <a:pt x="21605" y="18096"/>
                    </a:cubicBezTo>
                    <a:cubicBezTo>
                      <a:pt x="21371" y="18012"/>
                      <a:pt x="21087" y="18062"/>
                      <a:pt x="20886" y="18296"/>
                    </a:cubicBezTo>
                    <a:cubicBezTo>
                      <a:pt x="20686" y="18513"/>
                      <a:pt x="20569" y="18948"/>
                      <a:pt x="20736" y="19633"/>
                    </a:cubicBezTo>
                    <a:lnTo>
                      <a:pt x="20702" y="19716"/>
                    </a:lnTo>
                    <a:cubicBezTo>
                      <a:pt x="19633" y="20301"/>
                      <a:pt x="17945" y="20251"/>
                      <a:pt x="17945" y="20251"/>
                    </a:cubicBezTo>
                    <a:lnTo>
                      <a:pt x="17945" y="20251"/>
                    </a:lnTo>
                    <a:lnTo>
                      <a:pt x="17945" y="20251"/>
                    </a:lnTo>
                    <a:lnTo>
                      <a:pt x="17945" y="20251"/>
                    </a:lnTo>
                    <a:lnTo>
                      <a:pt x="17929" y="20251"/>
                    </a:lnTo>
                    <a:close/>
                    <a:moveTo>
                      <a:pt x="17945" y="20485"/>
                    </a:moveTo>
                    <a:cubicBezTo>
                      <a:pt x="17862" y="20485"/>
                      <a:pt x="16408" y="20535"/>
                      <a:pt x="15305" y="20050"/>
                    </a:cubicBezTo>
                    <a:lnTo>
                      <a:pt x="17026" y="24311"/>
                    </a:lnTo>
                    <a:lnTo>
                      <a:pt x="18848" y="24311"/>
                    </a:lnTo>
                    <a:lnTo>
                      <a:pt x="20569" y="20050"/>
                    </a:lnTo>
                    <a:cubicBezTo>
                      <a:pt x="19466" y="20535"/>
                      <a:pt x="18012" y="20485"/>
                      <a:pt x="17945" y="20485"/>
                    </a:cubicBezTo>
                    <a:close/>
                    <a:moveTo>
                      <a:pt x="14921" y="20050"/>
                    </a:moveTo>
                    <a:cubicBezTo>
                      <a:pt x="14587" y="20485"/>
                      <a:pt x="13802" y="21354"/>
                      <a:pt x="12916" y="21471"/>
                    </a:cubicBezTo>
                    <a:lnTo>
                      <a:pt x="17160" y="28906"/>
                    </a:lnTo>
                    <a:lnTo>
                      <a:pt x="17160" y="25765"/>
                    </a:lnTo>
                    <a:lnTo>
                      <a:pt x="16742" y="25765"/>
                    </a:lnTo>
                    <a:cubicBezTo>
                      <a:pt x="16542" y="25765"/>
                      <a:pt x="16358" y="25681"/>
                      <a:pt x="16224" y="25548"/>
                    </a:cubicBezTo>
                    <a:lnTo>
                      <a:pt x="16224" y="25531"/>
                    </a:lnTo>
                    <a:cubicBezTo>
                      <a:pt x="16091" y="25414"/>
                      <a:pt x="16007" y="25230"/>
                      <a:pt x="16007" y="25030"/>
                    </a:cubicBezTo>
                    <a:cubicBezTo>
                      <a:pt x="16007" y="24829"/>
                      <a:pt x="16091" y="24645"/>
                      <a:pt x="16224" y="24512"/>
                    </a:cubicBezTo>
                    <a:cubicBezTo>
                      <a:pt x="16241" y="24512"/>
                      <a:pt x="16241" y="24512"/>
                      <a:pt x="16241" y="24512"/>
                    </a:cubicBezTo>
                    <a:cubicBezTo>
                      <a:pt x="16358" y="24411"/>
                      <a:pt x="16492" y="24328"/>
                      <a:pt x="16642" y="24311"/>
                    </a:cubicBezTo>
                    <a:close/>
                    <a:moveTo>
                      <a:pt x="17862" y="33100"/>
                    </a:moveTo>
                    <a:cubicBezTo>
                      <a:pt x="17795" y="33267"/>
                      <a:pt x="17728" y="33501"/>
                      <a:pt x="17661" y="33785"/>
                    </a:cubicBezTo>
                    <a:cubicBezTo>
                      <a:pt x="17595" y="34152"/>
                      <a:pt x="17544" y="34637"/>
                      <a:pt x="17544" y="35239"/>
                    </a:cubicBezTo>
                    <a:lnTo>
                      <a:pt x="17544" y="44244"/>
                    </a:lnTo>
                    <a:cubicBezTo>
                      <a:pt x="17812" y="44261"/>
                      <a:pt x="18062" y="44261"/>
                      <a:pt x="18330" y="44261"/>
                    </a:cubicBezTo>
                    <a:lnTo>
                      <a:pt x="18330" y="35239"/>
                    </a:lnTo>
                    <a:cubicBezTo>
                      <a:pt x="18330" y="34637"/>
                      <a:pt x="18280" y="34152"/>
                      <a:pt x="18213" y="33785"/>
                    </a:cubicBezTo>
                    <a:cubicBezTo>
                      <a:pt x="18146" y="33501"/>
                      <a:pt x="18079" y="33267"/>
                      <a:pt x="18012" y="33100"/>
                    </a:cubicBezTo>
                    <a:lnTo>
                      <a:pt x="17945" y="33100"/>
                    </a:lnTo>
                    <a:close/>
                    <a:moveTo>
                      <a:pt x="17194" y="44228"/>
                    </a:moveTo>
                    <a:lnTo>
                      <a:pt x="17194" y="35239"/>
                    </a:lnTo>
                    <a:cubicBezTo>
                      <a:pt x="17194" y="34604"/>
                      <a:pt x="17244" y="34119"/>
                      <a:pt x="17311" y="33718"/>
                    </a:cubicBezTo>
                    <a:cubicBezTo>
                      <a:pt x="17361" y="33467"/>
                      <a:pt x="17427" y="33250"/>
                      <a:pt x="17478" y="33083"/>
                    </a:cubicBezTo>
                    <a:cubicBezTo>
                      <a:pt x="17294" y="33066"/>
                      <a:pt x="17127" y="33050"/>
                      <a:pt x="16976" y="33033"/>
                    </a:cubicBezTo>
                    <a:cubicBezTo>
                      <a:pt x="16859" y="33217"/>
                      <a:pt x="16726" y="33501"/>
                      <a:pt x="16625" y="33902"/>
                    </a:cubicBezTo>
                    <a:cubicBezTo>
                      <a:pt x="16542" y="34253"/>
                      <a:pt x="16492" y="34687"/>
                      <a:pt x="16492" y="35239"/>
                    </a:cubicBezTo>
                    <a:cubicBezTo>
                      <a:pt x="16492" y="36893"/>
                      <a:pt x="16475" y="42707"/>
                      <a:pt x="16458" y="44178"/>
                    </a:cubicBezTo>
                    <a:cubicBezTo>
                      <a:pt x="16709" y="44194"/>
                      <a:pt x="16943" y="44211"/>
                      <a:pt x="17194" y="44228"/>
                    </a:cubicBezTo>
                    <a:close/>
                    <a:moveTo>
                      <a:pt x="16893" y="32649"/>
                    </a:moveTo>
                    <a:cubicBezTo>
                      <a:pt x="16910" y="32649"/>
                      <a:pt x="16926" y="32649"/>
                      <a:pt x="16926" y="32649"/>
                    </a:cubicBezTo>
                    <a:cubicBezTo>
                      <a:pt x="17194" y="32699"/>
                      <a:pt x="17528" y="32732"/>
                      <a:pt x="17945" y="32732"/>
                    </a:cubicBezTo>
                    <a:cubicBezTo>
                      <a:pt x="18346" y="32732"/>
                      <a:pt x="18681" y="32699"/>
                      <a:pt x="18948" y="32649"/>
                    </a:cubicBezTo>
                    <a:cubicBezTo>
                      <a:pt x="18965" y="32649"/>
                      <a:pt x="18965" y="32649"/>
                      <a:pt x="18981" y="32649"/>
                    </a:cubicBezTo>
                    <a:cubicBezTo>
                      <a:pt x="19349" y="32582"/>
                      <a:pt x="19566" y="32498"/>
                      <a:pt x="19666" y="32448"/>
                    </a:cubicBezTo>
                    <a:cubicBezTo>
                      <a:pt x="19750" y="32248"/>
                      <a:pt x="19884" y="32030"/>
                      <a:pt x="20034" y="31797"/>
                    </a:cubicBezTo>
                    <a:cubicBezTo>
                      <a:pt x="20218" y="31529"/>
                      <a:pt x="20402" y="31228"/>
                      <a:pt x="20485" y="30978"/>
                    </a:cubicBezTo>
                    <a:cubicBezTo>
                      <a:pt x="20535" y="30744"/>
                      <a:pt x="20485" y="30560"/>
                      <a:pt x="20168" y="30477"/>
                    </a:cubicBezTo>
                    <a:cubicBezTo>
                      <a:pt x="19533" y="30293"/>
                      <a:pt x="18915" y="29992"/>
                      <a:pt x="18463" y="29758"/>
                    </a:cubicBezTo>
                    <a:cubicBezTo>
                      <a:pt x="18463" y="29758"/>
                      <a:pt x="18447" y="29741"/>
                      <a:pt x="18447" y="29741"/>
                    </a:cubicBezTo>
                    <a:cubicBezTo>
                      <a:pt x="18213" y="29624"/>
                      <a:pt x="18046" y="29508"/>
                      <a:pt x="17945" y="29457"/>
                    </a:cubicBezTo>
                    <a:cubicBezTo>
                      <a:pt x="17845" y="29508"/>
                      <a:pt x="17661" y="29624"/>
                      <a:pt x="17444" y="29741"/>
                    </a:cubicBezTo>
                    <a:cubicBezTo>
                      <a:pt x="17427" y="29741"/>
                      <a:pt x="17427" y="29758"/>
                      <a:pt x="17411" y="29758"/>
                    </a:cubicBezTo>
                    <a:cubicBezTo>
                      <a:pt x="16976" y="29992"/>
                      <a:pt x="16358" y="30293"/>
                      <a:pt x="15707" y="30477"/>
                    </a:cubicBezTo>
                    <a:cubicBezTo>
                      <a:pt x="15389" y="30560"/>
                      <a:pt x="15339" y="30744"/>
                      <a:pt x="15406" y="30978"/>
                    </a:cubicBezTo>
                    <a:cubicBezTo>
                      <a:pt x="15473" y="31228"/>
                      <a:pt x="15673" y="31529"/>
                      <a:pt x="15840" y="31797"/>
                    </a:cubicBezTo>
                    <a:cubicBezTo>
                      <a:pt x="15991" y="32030"/>
                      <a:pt x="16141" y="32248"/>
                      <a:pt x="16208" y="32448"/>
                    </a:cubicBezTo>
                    <a:cubicBezTo>
                      <a:pt x="16308" y="32482"/>
                      <a:pt x="16525" y="32582"/>
                      <a:pt x="16893" y="32649"/>
                    </a:cubicBezTo>
                    <a:close/>
                    <a:moveTo>
                      <a:pt x="16108" y="44144"/>
                    </a:moveTo>
                    <a:cubicBezTo>
                      <a:pt x="16108" y="42657"/>
                      <a:pt x="16124" y="37143"/>
                      <a:pt x="16124" y="35239"/>
                    </a:cubicBezTo>
                    <a:cubicBezTo>
                      <a:pt x="16124" y="34670"/>
                      <a:pt x="16191" y="34203"/>
                      <a:pt x="16275" y="33818"/>
                    </a:cubicBezTo>
                    <a:cubicBezTo>
                      <a:pt x="16375" y="33451"/>
                      <a:pt x="16492" y="33167"/>
                      <a:pt x="16592" y="32949"/>
                    </a:cubicBezTo>
                    <a:cubicBezTo>
                      <a:pt x="16358" y="32883"/>
                      <a:pt x="16191" y="32833"/>
                      <a:pt x="16091" y="32782"/>
                    </a:cubicBezTo>
                    <a:cubicBezTo>
                      <a:pt x="15907" y="32983"/>
                      <a:pt x="15439" y="33668"/>
                      <a:pt x="15439" y="35239"/>
                    </a:cubicBezTo>
                    <a:lnTo>
                      <a:pt x="15439" y="44061"/>
                    </a:lnTo>
                    <a:cubicBezTo>
                      <a:pt x="15656" y="44094"/>
                      <a:pt x="15874" y="44127"/>
                      <a:pt x="16108" y="44144"/>
                    </a:cubicBezTo>
                    <a:close/>
                    <a:moveTo>
                      <a:pt x="12498" y="21103"/>
                    </a:moveTo>
                    <a:cubicBezTo>
                      <a:pt x="12549" y="20652"/>
                      <a:pt x="12448" y="20401"/>
                      <a:pt x="12315" y="20284"/>
                    </a:cubicBezTo>
                    <a:cubicBezTo>
                      <a:pt x="12214" y="20184"/>
                      <a:pt x="12081" y="20184"/>
                      <a:pt x="11980" y="20234"/>
                    </a:cubicBezTo>
                    <a:cubicBezTo>
                      <a:pt x="11880" y="20284"/>
                      <a:pt x="11830" y="20385"/>
                      <a:pt x="11847" y="20502"/>
                    </a:cubicBezTo>
                    <a:cubicBezTo>
                      <a:pt x="11897" y="20669"/>
                      <a:pt x="12081" y="20886"/>
                      <a:pt x="12498" y="21103"/>
                    </a:cubicBezTo>
                    <a:close/>
                    <a:moveTo>
                      <a:pt x="17511" y="29290"/>
                    </a:moveTo>
                    <a:cubicBezTo>
                      <a:pt x="17712" y="29173"/>
                      <a:pt x="17812" y="29107"/>
                      <a:pt x="17828" y="29090"/>
                    </a:cubicBezTo>
                    <a:cubicBezTo>
                      <a:pt x="17845" y="29090"/>
                      <a:pt x="17845" y="29073"/>
                      <a:pt x="17862" y="29073"/>
                    </a:cubicBezTo>
                    <a:lnTo>
                      <a:pt x="17862" y="29073"/>
                    </a:lnTo>
                    <a:lnTo>
                      <a:pt x="17862" y="29073"/>
                    </a:lnTo>
                    <a:cubicBezTo>
                      <a:pt x="17879" y="29056"/>
                      <a:pt x="17912" y="29056"/>
                      <a:pt x="17929" y="29056"/>
                    </a:cubicBezTo>
                    <a:cubicBezTo>
                      <a:pt x="17962" y="29056"/>
                      <a:pt x="17979" y="29056"/>
                      <a:pt x="18012" y="29073"/>
                    </a:cubicBezTo>
                    <a:lnTo>
                      <a:pt x="18012" y="29073"/>
                    </a:lnTo>
                    <a:lnTo>
                      <a:pt x="18012" y="29073"/>
                    </a:lnTo>
                    <a:cubicBezTo>
                      <a:pt x="18029" y="29073"/>
                      <a:pt x="18029" y="29090"/>
                      <a:pt x="18029" y="29090"/>
                    </a:cubicBezTo>
                    <a:cubicBezTo>
                      <a:pt x="18062" y="29107"/>
                      <a:pt x="18163" y="29173"/>
                      <a:pt x="18346" y="29290"/>
                    </a:cubicBezTo>
                    <a:lnTo>
                      <a:pt x="18346" y="25765"/>
                    </a:lnTo>
                    <a:lnTo>
                      <a:pt x="17511" y="25765"/>
                    </a:lnTo>
                    <a:lnTo>
                      <a:pt x="17511" y="29290"/>
                    </a:lnTo>
                    <a:close/>
                    <a:moveTo>
                      <a:pt x="20953" y="20050"/>
                    </a:moveTo>
                    <a:lnTo>
                      <a:pt x="19232" y="24311"/>
                    </a:lnTo>
                    <a:cubicBezTo>
                      <a:pt x="19399" y="24328"/>
                      <a:pt x="19533" y="24411"/>
                      <a:pt x="19650" y="24512"/>
                    </a:cubicBezTo>
                    <a:lnTo>
                      <a:pt x="19650" y="24512"/>
                    </a:lnTo>
                    <a:cubicBezTo>
                      <a:pt x="19783" y="24645"/>
                      <a:pt x="19867" y="24829"/>
                      <a:pt x="19867" y="25030"/>
                    </a:cubicBezTo>
                    <a:cubicBezTo>
                      <a:pt x="19867" y="25230"/>
                      <a:pt x="19783" y="25414"/>
                      <a:pt x="19650" y="25548"/>
                    </a:cubicBezTo>
                    <a:lnTo>
                      <a:pt x="19650" y="25548"/>
                    </a:lnTo>
                    <a:lnTo>
                      <a:pt x="19650" y="25548"/>
                    </a:lnTo>
                    <a:cubicBezTo>
                      <a:pt x="19516" y="25681"/>
                      <a:pt x="19332" y="25765"/>
                      <a:pt x="19132" y="25765"/>
                    </a:cubicBezTo>
                    <a:lnTo>
                      <a:pt x="18714" y="25765"/>
                    </a:lnTo>
                    <a:lnTo>
                      <a:pt x="18714" y="28906"/>
                    </a:lnTo>
                    <a:lnTo>
                      <a:pt x="22958" y="21471"/>
                    </a:lnTo>
                    <a:cubicBezTo>
                      <a:pt x="22072" y="21354"/>
                      <a:pt x="21287" y="20485"/>
                      <a:pt x="20953" y="20050"/>
                    </a:cubicBezTo>
                    <a:close/>
                    <a:moveTo>
                      <a:pt x="18681" y="44261"/>
                    </a:moveTo>
                    <a:cubicBezTo>
                      <a:pt x="18931" y="44244"/>
                      <a:pt x="19165" y="44244"/>
                      <a:pt x="19416" y="44228"/>
                    </a:cubicBezTo>
                    <a:cubicBezTo>
                      <a:pt x="19416" y="42858"/>
                      <a:pt x="19399" y="36909"/>
                      <a:pt x="19399" y="35239"/>
                    </a:cubicBezTo>
                    <a:cubicBezTo>
                      <a:pt x="19399" y="34687"/>
                      <a:pt x="19332" y="34253"/>
                      <a:pt x="19249" y="33902"/>
                    </a:cubicBezTo>
                    <a:cubicBezTo>
                      <a:pt x="19148" y="33501"/>
                      <a:pt x="19032" y="33217"/>
                      <a:pt x="18915" y="33033"/>
                    </a:cubicBezTo>
                    <a:cubicBezTo>
                      <a:pt x="18764" y="33050"/>
                      <a:pt x="18580" y="33066"/>
                      <a:pt x="18397" y="33083"/>
                    </a:cubicBezTo>
                    <a:cubicBezTo>
                      <a:pt x="18463" y="33250"/>
                      <a:pt x="18514" y="33467"/>
                      <a:pt x="18564" y="33718"/>
                    </a:cubicBezTo>
                    <a:cubicBezTo>
                      <a:pt x="18631" y="34119"/>
                      <a:pt x="18697" y="34604"/>
                      <a:pt x="18697" y="35239"/>
                    </a:cubicBezTo>
                    <a:lnTo>
                      <a:pt x="18697" y="44261"/>
                    </a:lnTo>
                    <a:close/>
                    <a:moveTo>
                      <a:pt x="19767" y="44211"/>
                    </a:moveTo>
                    <a:cubicBezTo>
                      <a:pt x="20001" y="44194"/>
                      <a:pt x="20218" y="44161"/>
                      <a:pt x="20435" y="44144"/>
                    </a:cubicBezTo>
                    <a:lnTo>
                      <a:pt x="20435" y="35239"/>
                    </a:lnTo>
                    <a:cubicBezTo>
                      <a:pt x="20435" y="33668"/>
                      <a:pt x="19967" y="33000"/>
                      <a:pt x="19783" y="32782"/>
                    </a:cubicBezTo>
                    <a:cubicBezTo>
                      <a:pt x="19683" y="32833"/>
                      <a:pt x="19516" y="32899"/>
                      <a:pt x="19282" y="32949"/>
                    </a:cubicBezTo>
                    <a:cubicBezTo>
                      <a:pt x="19399" y="33167"/>
                      <a:pt x="19516" y="33451"/>
                      <a:pt x="19600" y="33818"/>
                    </a:cubicBezTo>
                    <a:cubicBezTo>
                      <a:pt x="19683" y="34203"/>
                      <a:pt x="19750" y="34670"/>
                      <a:pt x="19750" y="35239"/>
                    </a:cubicBezTo>
                    <a:cubicBezTo>
                      <a:pt x="19750" y="37160"/>
                      <a:pt x="19767" y="42824"/>
                      <a:pt x="19767" y="44211"/>
                    </a:cubicBezTo>
                    <a:close/>
                    <a:moveTo>
                      <a:pt x="23560" y="20284"/>
                    </a:moveTo>
                    <a:cubicBezTo>
                      <a:pt x="23426" y="20401"/>
                      <a:pt x="23342" y="20652"/>
                      <a:pt x="23376" y="21103"/>
                    </a:cubicBezTo>
                    <a:cubicBezTo>
                      <a:pt x="23793" y="20886"/>
                      <a:pt x="23977" y="20669"/>
                      <a:pt x="24027" y="20502"/>
                    </a:cubicBezTo>
                    <a:cubicBezTo>
                      <a:pt x="24044" y="20368"/>
                      <a:pt x="23994" y="20284"/>
                      <a:pt x="23894" y="20234"/>
                    </a:cubicBezTo>
                    <a:cubicBezTo>
                      <a:pt x="23793" y="20184"/>
                      <a:pt x="23660" y="20184"/>
                      <a:pt x="23560" y="20284"/>
                    </a:cubicBezTo>
                    <a:close/>
                    <a:moveTo>
                      <a:pt x="21153" y="18530"/>
                    </a:moveTo>
                    <a:cubicBezTo>
                      <a:pt x="21020" y="18664"/>
                      <a:pt x="20953" y="18931"/>
                      <a:pt x="21037" y="19365"/>
                    </a:cubicBezTo>
                    <a:cubicBezTo>
                      <a:pt x="21438" y="19098"/>
                      <a:pt x="21605" y="18864"/>
                      <a:pt x="21621" y="18680"/>
                    </a:cubicBezTo>
                    <a:cubicBezTo>
                      <a:pt x="21638" y="18563"/>
                      <a:pt x="21571" y="18480"/>
                      <a:pt x="21471" y="18446"/>
                    </a:cubicBezTo>
                    <a:cubicBezTo>
                      <a:pt x="21371" y="18396"/>
                      <a:pt x="21237" y="18430"/>
                      <a:pt x="21153" y="18530"/>
                    </a:cubicBezTo>
                    <a:close/>
                    <a:moveTo>
                      <a:pt x="16742" y="25414"/>
                    </a:moveTo>
                    <a:lnTo>
                      <a:pt x="17344" y="25414"/>
                    </a:lnTo>
                    <a:lnTo>
                      <a:pt x="18530" y="25414"/>
                    </a:lnTo>
                    <a:lnTo>
                      <a:pt x="19132" y="25414"/>
                    </a:lnTo>
                    <a:cubicBezTo>
                      <a:pt x="19232" y="25414"/>
                      <a:pt x="19316" y="25364"/>
                      <a:pt x="19382" y="25297"/>
                    </a:cubicBezTo>
                    <a:lnTo>
                      <a:pt x="19382" y="25297"/>
                    </a:lnTo>
                    <a:cubicBezTo>
                      <a:pt x="19449" y="25230"/>
                      <a:pt x="19499" y="25147"/>
                      <a:pt x="19499" y="25030"/>
                    </a:cubicBezTo>
                    <a:cubicBezTo>
                      <a:pt x="19499" y="24929"/>
                      <a:pt x="19449" y="24846"/>
                      <a:pt x="19382" y="24779"/>
                    </a:cubicBezTo>
                    <a:lnTo>
                      <a:pt x="19382" y="24779"/>
                    </a:lnTo>
                    <a:lnTo>
                      <a:pt x="19382" y="24779"/>
                    </a:lnTo>
                    <a:cubicBezTo>
                      <a:pt x="19316" y="24712"/>
                      <a:pt x="19232" y="24662"/>
                      <a:pt x="19132" y="24662"/>
                    </a:cubicBezTo>
                    <a:lnTo>
                      <a:pt x="16742" y="24662"/>
                    </a:lnTo>
                    <a:cubicBezTo>
                      <a:pt x="16642" y="24662"/>
                      <a:pt x="16559" y="24712"/>
                      <a:pt x="16492" y="24762"/>
                    </a:cubicBezTo>
                    <a:lnTo>
                      <a:pt x="16492" y="24779"/>
                    </a:lnTo>
                    <a:cubicBezTo>
                      <a:pt x="16425" y="24846"/>
                      <a:pt x="16375" y="24929"/>
                      <a:pt x="16375" y="25030"/>
                    </a:cubicBezTo>
                    <a:cubicBezTo>
                      <a:pt x="16375" y="25130"/>
                      <a:pt x="16408" y="25230"/>
                      <a:pt x="16475" y="25297"/>
                    </a:cubicBezTo>
                    <a:lnTo>
                      <a:pt x="16492" y="25297"/>
                    </a:lnTo>
                    <a:cubicBezTo>
                      <a:pt x="16559" y="25364"/>
                      <a:pt x="16642" y="25414"/>
                      <a:pt x="16742" y="25414"/>
                    </a:cubicBezTo>
                    <a:close/>
                    <a:moveTo>
                      <a:pt x="25682" y="53351"/>
                    </a:moveTo>
                    <a:cubicBezTo>
                      <a:pt x="24128" y="54671"/>
                      <a:pt x="18915" y="58213"/>
                      <a:pt x="10644" y="54854"/>
                    </a:cubicBezTo>
                    <a:cubicBezTo>
                      <a:pt x="11412" y="56525"/>
                      <a:pt x="13284" y="58580"/>
                      <a:pt x="17945" y="58580"/>
                    </a:cubicBezTo>
                    <a:cubicBezTo>
                      <a:pt x="24228" y="58580"/>
                      <a:pt x="25448" y="54821"/>
                      <a:pt x="25682" y="53351"/>
                    </a:cubicBezTo>
                    <a:close/>
                    <a:moveTo>
                      <a:pt x="10460" y="54386"/>
                    </a:moveTo>
                    <a:cubicBezTo>
                      <a:pt x="10260" y="53818"/>
                      <a:pt x="10176" y="53317"/>
                      <a:pt x="10143" y="53033"/>
                    </a:cubicBezTo>
                    <a:cubicBezTo>
                      <a:pt x="12081" y="53484"/>
                      <a:pt x="21287" y="55289"/>
                      <a:pt x="26032" y="50026"/>
                    </a:cubicBezTo>
                    <a:cubicBezTo>
                      <a:pt x="26316" y="50493"/>
                      <a:pt x="26868" y="51663"/>
                      <a:pt x="25849" y="52549"/>
                    </a:cubicBezTo>
                    <a:cubicBezTo>
                      <a:pt x="25782" y="52599"/>
                      <a:pt x="25748" y="52699"/>
                      <a:pt x="25748" y="52782"/>
                    </a:cubicBezTo>
                    <a:lnTo>
                      <a:pt x="25748" y="52816"/>
                    </a:lnTo>
                    <a:cubicBezTo>
                      <a:pt x="24746" y="53752"/>
                      <a:pt x="19399" y="58179"/>
                      <a:pt x="10460" y="54386"/>
                    </a:cubicBezTo>
                    <a:close/>
                    <a:moveTo>
                      <a:pt x="10109" y="52649"/>
                    </a:moveTo>
                    <a:cubicBezTo>
                      <a:pt x="10092" y="52615"/>
                      <a:pt x="10059" y="52582"/>
                      <a:pt x="10026" y="52549"/>
                    </a:cubicBezTo>
                    <a:cubicBezTo>
                      <a:pt x="8906" y="51579"/>
                      <a:pt x="9691" y="50243"/>
                      <a:pt x="9925" y="49909"/>
                    </a:cubicBezTo>
                    <a:cubicBezTo>
                      <a:pt x="17244" y="52866"/>
                      <a:pt x="24362" y="47887"/>
                      <a:pt x="25782" y="46818"/>
                    </a:cubicBezTo>
                    <a:cubicBezTo>
                      <a:pt x="26032" y="47252"/>
                      <a:pt x="26617" y="48472"/>
                      <a:pt x="25899" y="49457"/>
                    </a:cubicBezTo>
                    <a:cubicBezTo>
                      <a:pt x="25849" y="49541"/>
                      <a:pt x="25832" y="49625"/>
                      <a:pt x="25849" y="49708"/>
                    </a:cubicBezTo>
                    <a:cubicBezTo>
                      <a:pt x="21137" y="55055"/>
                      <a:pt x="11696" y="53033"/>
                      <a:pt x="10109" y="52649"/>
                    </a:cubicBezTo>
                    <a:close/>
                    <a:moveTo>
                      <a:pt x="10243" y="46366"/>
                    </a:moveTo>
                    <a:cubicBezTo>
                      <a:pt x="11463" y="46667"/>
                      <a:pt x="17411" y="47904"/>
                      <a:pt x="22189" y="44462"/>
                    </a:cubicBezTo>
                    <a:cubicBezTo>
                      <a:pt x="21087" y="44712"/>
                      <a:pt x="19884" y="44829"/>
                      <a:pt x="18664" y="44846"/>
                    </a:cubicBezTo>
                    <a:cubicBezTo>
                      <a:pt x="16809" y="44879"/>
                      <a:pt x="14921" y="44662"/>
                      <a:pt x="13284" y="44261"/>
                    </a:cubicBezTo>
                    <a:cubicBezTo>
                      <a:pt x="11880" y="43894"/>
                      <a:pt x="10644" y="43392"/>
                      <a:pt x="9792" y="42757"/>
                    </a:cubicBezTo>
                    <a:cubicBezTo>
                      <a:pt x="9541" y="43409"/>
                      <a:pt x="9140" y="44929"/>
                      <a:pt x="10193" y="46283"/>
                    </a:cubicBezTo>
                    <a:cubicBezTo>
                      <a:pt x="10209" y="46316"/>
                      <a:pt x="10226" y="46333"/>
                      <a:pt x="10243" y="46366"/>
                    </a:cubicBezTo>
                    <a:close/>
                    <a:moveTo>
                      <a:pt x="23058" y="44228"/>
                    </a:moveTo>
                    <a:cubicBezTo>
                      <a:pt x="18079" y="48388"/>
                      <a:pt x="11513" y="47051"/>
                      <a:pt x="10159" y="46717"/>
                    </a:cubicBezTo>
                    <a:cubicBezTo>
                      <a:pt x="9959" y="47035"/>
                      <a:pt x="9207" y="48388"/>
                      <a:pt x="9975" y="49457"/>
                    </a:cubicBezTo>
                    <a:cubicBezTo>
                      <a:pt x="10009" y="49491"/>
                      <a:pt x="10026" y="49524"/>
                      <a:pt x="10026" y="49558"/>
                    </a:cubicBezTo>
                    <a:cubicBezTo>
                      <a:pt x="17311" y="52515"/>
                      <a:pt x="24395" y="47419"/>
                      <a:pt x="25615" y="46483"/>
                    </a:cubicBezTo>
                    <a:cubicBezTo>
                      <a:pt x="25615" y="46417"/>
                      <a:pt x="25631" y="46350"/>
                      <a:pt x="25682" y="46283"/>
                    </a:cubicBezTo>
                    <a:cubicBezTo>
                      <a:pt x="26784" y="44863"/>
                      <a:pt x="26300" y="43259"/>
                      <a:pt x="26049" y="42674"/>
                    </a:cubicBezTo>
                    <a:cubicBezTo>
                      <a:pt x="25448" y="43208"/>
                      <a:pt x="24712" y="43626"/>
                      <a:pt x="23860" y="43960"/>
                    </a:cubicBezTo>
                    <a:cubicBezTo>
                      <a:pt x="23593" y="44061"/>
                      <a:pt x="23342" y="44144"/>
                      <a:pt x="23058" y="44228"/>
                    </a:cubicBezTo>
                    <a:close/>
                    <a:moveTo>
                      <a:pt x="26500" y="42223"/>
                    </a:moveTo>
                    <a:cubicBezTo>
                      <a:pt x="26667" y="42590"/>
                      <a:pt x="27586" y="44629"/>
                      <a:pt x="26283" y="46483"/>
                    </a:cubicBezTo>
                    <a:cubicBezTo>
                      <a:pt x="26567" y="46985"/>
                      <a:pt x="27252" y="48388"/>
                      <a:pt x="26500" y="49641"/>
                    </a:cubicBezTo>
                    <a:cubicBezTo>
                      <a:pt x="26818" y="50159"/>
                      <a:pt x="27620" y="51696"/>
                      <a:pt x="26333" y="52916"/>
                    </a:cubicBezTo>
                    <a:cubicBezTo>
                      <a:pt x="26283" y="53835"/>
                      <a:pt x="25631" y="59182"/>
                      <a:pt x="17945" y="59182"/>
                    </a:cubicBezTo>
                    <a:cubicBezTo>
                      <a:pt x="10243" y="59182"/>
                      <a:pt x="9591" y="53835"/>
                      <a:pt x="9541" y="52916"/>
                    </a:cubicBezTo>
                    <a:cubicBezTo>
                      <a:pt x="8254" y="51696"/>
                      <a:pt x="9056" y="50159"/>
                      <a:pt x="9391" y="49641"/>
                    </a:cubicBezTo>
                    <a:cubicBezTo>
                      <a:pt x="8639" y="48388"/>
                      <a:pt x="9307" y="46985"/>
                      <a:pt x="9591" y="46483"/>
                    </a:cubicBezTo>
                    <a:cubicBezTo>
                      <a:pt x="8422" y="44796"/>
                      <a:pt x="9056" y="42975"/>
                      <a:pt x="9324" y="42356"/>
                    </a:cubicBezTo>
                    <a:cubicBezTo>
                      <a:pt x="8906" y="41955"/>
                      <a:pt x="8639" y="41504"/>
                      <a:pt x="8555" y="41020"/>
                    </a:cubicBezTo>
                    <a:cubicBezTo>
                      <a:pt x="8438" y="40368"/>
                      <a:pt x="8388" y="39700"/>
                      <a:pt x="8355" y="39098"/>
                    </a:cubicBezTo>
                    <a:cubicBezTo>
                      <a:pt x="8321" y="38680"/>
                      <a:pt x="8305" y="38313"/>
                      <a:pt x="8254" y="38012"/>
                    </a:cubicBezTo>
                    <a:cubicBezTo>
                      <a:pt x="7803" y="34854"/>
                      <a:pt x="6300" y="32515"/>
                      <a:pt x="4729" y="30076"/>
                    </a:cubicBezTo>
                    <a:cubicBezTo>
                      <a:pt x="3476" y="28137"/>
                      <a:pt x="2189" y="26116"/>
                      <a:pt x="1320" y="23543"/>
                    </a:cubicBezTo>
                    <a:cubicBezTo>
                      <a:pt x="418" y="20836"/>
                      <a:pt x="0" y="18313"/>
                      <a:pt x="0" y="16007"/>
                    </a:cubicBezTo>
                    <a:cubicBezTo>
                      <a:pt x="0" y="12248"/>
                      <a:pt x="1120" y="9056"/>
                      <a:pt x="3041" y="6533"/>
                    </a:cubicBezTo>
                    <a:cubicBezTo>
                      <a:pt x="4946" y="4010"/>
                      <a:pt x="7670" y="2172"/>
                      <a:pt x="10894" y="1086"/>
                    </a:cubicBezTo>
                    <a:cubicBezTo>
                      <a:pt x="13050" y="368"/>
                      <a:pt x="15422" y="0"/>
                      <a:pt x="17945" y="0"/>
                    </a:cubicBezTo>
                    <a:cubicBezTo>
                      <a:pt x="20452" y="0"/>
                      <a:pt x="22824" y="368"/>
                      <a:pt x="24980" y="1086"/>
                    </a:cubicBezTo>
                    <a:cubicBezTo>
                      <a:pt x="28205" y="2172"/>
                      <a:pt x="30928" y="4010"/>
                      <a:pt x="32849" y="6533"/>
                    </a:cubicBezTo>
                    <a:cubicBezTo>
                      <a:pt x="34771" y="9056"/>
                      <a:pt x="35874" y="12248"/>
                      <a:pt x="35874" y="16007"/>
                    </a:cubicBezTo>
                    <a:cubicBezTo>
                      <a:pt x="35874" y="18313"/>
                      <a:pt x="35456" y="20836"/>
                      <a:pt x="34554" y="23543"/>
                    </a:cubicBezTo>
                    <a:cubicBezTo>
                      <a:pt x="33702" y="26116"/>
                      <a:pt x="32398" y="28137"/>
                      <a:pt x="31145" y="30076"/>
                    </a:cubicBezTo>
                    <a:cubicBezTo>
                      <a:pt x="29575" y="32515"/>
                      <a:pt x="28088" y="34854"/>
                      <a:pt x="27620" y="38012"/>
                    </a:cubicBezTo>
                    <a:cubicBezTo>
                      <a:pt x="27586" y="38313"/>
                      <a:pt x="27553" y="38680"/>
                      <a:pt x="27519" y="39098"/>
                    </a:cubicBezTo>
                    <a:cubicBezTo>
                      <a:pt x="27503" y="39366"/>
                      <a:pt x="27486" y="39650"/>
                      <a:pt x="27469" y="39900"/>
                    </a:cubicBezTo>
                    <a:cubicBezTo>
                      <a:pt x="27386" y="40802"/>
                      <a:pt x="27035" y="41571"/>
                      <a:pt x="26500" y="4222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460;p21"/>
              <p:cNvSpPr/>
              <p:nvPr/>
            </p:nvSpPr>
            <p:spPr>
              <a:xfrm>
                <a:off x="4478296" y="3768680"/>
                <a:ext cx="12013" cy="16667"/>
              </a:xfrm>
              <a:custGeom>
                <a:avLst/>
                <a:gdLst/>
                <a:ahLst/>
                <a:cxnLst/>
                <a:rect l="l" t="t" r="r" b="b"/>
                <a:pathLst>
                  <a:path w="302" h="419" extrusionOk="0">
                    <a:moveTo>
                      <a:pt x="218" y="34"/>
                    </a:moveTo>
                    <a:cubicBezTo>
                      <a:pt x="185" y="17"/>
                      <a:pt x="301" y="1"/>
                      <a:pt x="151" y="17"/>
                    </a:cubicBezTo>
                    <a:cubicBezTo>
                      <a:pt x="17" y="34"/>
                      <a:pt x="1" y="302"/>
                      <a:pt x="118" y="418"/>
                    </a:cubicBezTo>
                    <a:cubicBezTo>
                      <a:pt x="268" y="368"/>
                      <a:pt x="251" y="201"/>
                      <a:pt x="218" y="3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461;p21"/>
              <p:cNvSpPr/>
              <p:nvPr/>
            </p:nvSpPr>
            <p:spPr>
              <a:xfrm>
                <a:off x="4575354" y="3550698"/>
                <a:ext cx="11337" cy="16667"/>
              </a:xfrm>
              <a:custGeom>
                <a:avLst/>
                <a:gdLst/>
                <a:ahLst/>
                <a:cxnLst/>
                <a:rect l="l" t="t" r="r" b="b"/>
                <a:pathLst>
                  <a:path w="285" h="419" extrusionOk="0">
                    <a:moveTo>
                      <a:pt x="34" y="351"/>
                    </a:moveTo>
                    <a:cubicBezTo>
                      <a:pt x="201" y="418"/>
                      <a:pt x="284" y="151"/>
                      <a:pt x="251" y="0"/>
                    </a:cubicBezTo>
                    <a:cubicBezTo>
                      <a:pt x="134" y="0"/>
                      <a:pt x="100" y="34"/>
                      <a:pt x="50" y="134"/>
                    </a:cubicBezTo>
                    <a:cubicBezTo>
                      <a:pt x="17" y="201"/>
                      <a:pt x="0" y="251"/>
                      <a:pt x="34" y="3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462;p21"/>
              <p:cNvSpPr/>
              <p:nvPr/>
            </p:nvSpPr>
            <p:spPr>
              <a:xfrm>
                <a:off x="4637168" y="2768428"/>
                <a:ext cx="29913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752" h="335" extrusionOk="0">
                    <a:moveTo>
                      <a:pt x="217" y="84"/>
                    </a:moveTo>
                    <a:cubicBezTo>
                      <a:pt x="0" y="335"/>
                      <a:pt x="752" y="201"/>
                      <a:pt x="451" y="51"/>
                    </a:cubicBezTo>
                    <a:cubicBezTo>
                      <a:pt x="351" y="0"/>
                      <a:pt x="251" y="34"/>
                      <a:pt x="217" y="8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463;p21"/>
              <p:cNvSpPr/>
              <p:nvPr/>
            </p:nvSpPr>
            <p:spPr>
              <a:xfrm>
                <a:off x="4719548" y="4061803"/>
                <a:ext cx="11337" cy="15314"/>
              </a:xfrm>
              <a:custGeom>
                <a:avLst/>
                <a:gdLst/>
                <a:ahLst/>
                <a:cxnLst/>
                <a:rect l="l" t="t" r="r" b="b"/>
                <a:pathLst>
                  <a:path w="285" h="385" extrusionOk="0">
                    <a:moveTo>
                      <a:pt x="84" y="0"/>
                    </a:moveTo>
                    <a:cubicBezTo>
                      <a:pt x="34" y="117"/>
                      <a:pt x="1" y="385"/>
                      <a:pt x="201" y="301"/>
                    </a:cubicBezTo>
                    <a:cubicBezTo>
                      <a:pt x="268" y="184"/>
                      <a:pt x="285" y="0"/>
                      <a:pt x="84" y="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464;p21"/>
              <p:cNvSpPr/>
              <p:nvPr/>
            </p:nvSpPr>
            <p:spPr>
              <a:xfrm>
                <a:off x="4772731" y="2934580"/>
                <a:ext cx="10660" cy="14678"/>
              </a:xfrm>
              <a:custGeom>
                <a:avLst/>
                <a:gdLst/>
                <a:ahLst/>
                <a:cxnLst/>
                <a:rect l="l" t="t" r="r" b="b"/>
                <a:pathLst>
                  <a:path w="268" h="369" extrusionOk="0">
                    <a:moveTo>
                      <a:pt x="51" y="101"/>
                    </a:moveTo>
                    <a:cubicBezTo>
                      <a:pt x="1" y="268"/>
                      <a:pt x="101" y="368"/>
                      <a:pt x="235" y="318"/>
                    </a:cubicBezTo>
                    <a:cubicBezTo>
                      <a:pt x="268" y="184"/>
                      <a:pt x="184" y="1"/>
                      <a:pt x="51" y="1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465;p21"/>
              <p:cNvSpPr/>
              <p:nvPr/>
            </p:nvSpPr>
            <p:spPr>
              <a:xfrm>
                <a:off x="4662427" y="4193388"/>
                <a:ext cx="9308" cy="11337"/>
              </a:xfrm>
              <a:custGeom>
                <a:avLst/>
                <a:gdLst/>
                <a:ahLst/>
                <a:cxnLst/>
                <a:rect l="l" t="t" r="r" b="b"/>
                <a:pathLst>
                  <a:path w="234" h="285" extrusionOk="0">
                    <a:moveTo>
                      <a:pt x="0" y="234"/>
                    </a:moveTo>
                    <a:cubicBezTo>
                      <a:pt x="201" y="285"/>
                      <a:pt x="234" y="134"/>
                      <a:pt x="150" y="0"/>
                    </a:cubicBezTo>
                    <a:lnTo>
                      <a:pt x="50" y="0"/>
                    </a:lnTo>
                    <a:cubicBezTo>
                      <a:pt x="17" y="67"/>
                      <a:pt x="0" y="134"/>
                      <a:pt x="0" y="23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466;p21"/>
              <p:cNvSpPr/>
              <p:nvPr/>
            </p:nvSpPr>
            <p:spPr>
              <a:xfrm>
                <a:off x="4734863" y="3032274"/>
                <a:ext cx="13325" cy="9348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35" extrusionOk="0">
                    <a:moveTo>
                      <a:pt x="100" y="235"/>
                    </a:moveTo>
                    <a:cubicBezTo>
                      <a:pt x="334" y="235"/>
                      <a:pt x="334" y="51"/>
                      <a:pt x="217" y="17"/>
                    </a:cubicBezTo>
                    <a:cubicBezTo>
                      <a:pt x="151" y="1"/>
                      <a:pt x="0" y="84"/>
                      <a:pt x="100" y="2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467;p21"/>
              <p:cNvSpPr/>
              <p:nvPr/>
            </p:nvSpPr>
            <p:spPr>
              <a:xfrm>
                <a:off x="4780726" y="3231680"/>
                <a:ext cx="9348" cy="10660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68" extrusionOk="0">
                    <a:moveTo>
                      <a:pt x="0" y="117"/>
                    </a:moveTo>
                    <a:lnTo>
                      <a:pt x="0" y="201"/>
                    </a:lnTo>
                    <a:cubicBezTo>
                      <a:pt x="100" y="268"/>
                      <a:pt x="50" y="251"/>
                      <a:pt x="184" y="251"/>
                    </a:cubicBezTo>
                    <a:cubicBezTo>
                      <a:pt x="201" y="184"/>
                      <a:pt x="234" y="151"/>
                      <a:pt x="167" y="84"/>
                    </a:cubicBezTo>
                    <a:cubicBezTo>
                      <a:pt x="67" y="0"/>
                      <a:pt x="17" y="117"/>
                      <a:pt x="0" y="11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468;p21"/>
              <p:cNvSpPr/>
              <p:nvPr/>
            </p:nvSpPr>
            <p:spPr>
              <a:xfrm>
                <a:off x="4397229" y="3977394"/>
                <a:ext cx="7995" cy="12649"/>
              </a:xfrm>
              <a:custGeom>
                <a:avLst/>
                <a:gdLst/>
                <a:ahLst/>
                <a:cxnLst/>
                <a:rect l="l" t="t" r="r" b="b"/>
                <a:pathLst>
                  <a:path w="201" h="318" extrusionOk="0">
                    <a:moveTo>
                      <a:pt x="0" y="117"/>
                    </a:moveTo>
                    <a:cubicBezTo>
                      <a:pt x="0" y="167"/>
                      <a:pt x="0" y="201"/>
                      <a:pt x="34" y="217"/>
                    </a:cubicBezTo>
                    <a:cubicBezTo>
                      <a:pt x="201" y="318"/>
                      <a:pt x="184" y="117"/>
                      <a:pt x="184" y="34"/>
                    </a:cubicBezTo>
                    <a:cubicBezTo>
                      <a:pt x="84" y="17"/>
                      <a:pt x="17" y="0"/>
                      <a:pt x="0" y="11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469;p21"/>
              <p:cNvSpPr/>
              <p:nvPr/>
            </p:nvSpPr>
            <p:spPr>
              <a:xfrm>
                <a:off x="4764775" y="2566397"/>
                <a:ext cx="9348" cy="8671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18" extrusionOk="0">
                    <a:moveTo>
                      <a:pt x="34" y="201"/>
                    </a:moveTo>
                    <a:lnTo>
                      <a:pt x="134" y="217"/>
                    </a:lnTo>
                    <a:cubicBezTo>
                      <a:pt x="234" y="134"/>
                      <a:pt x="234" y="117"/>
                      <a:pt x="201" y="17"/>
                    </a:cubicBezTo>
                    <a:lnTo>
                      <a:pt x="67" y="0"/>
                    </a:lnTo>
                    <a:cubicBezTo>
                      <a:pt x="0" y="100"/>
                      <a:pt x="17" y="100"/>
                      <a:pt x="34" y="2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470;p21"/>
              <p:cNvSpPr/>
              <p:nvPr/>
            </p:nvSpPr>
            <p:spPr>
              <a:xfrm>
                <a:off x="4901690" y="2687998"/>
                <a:ext cx="7995" cy="9348"/>
              </a:xfrm>
              <a:custGeom>
                <a:avLst/>
                <a:gdLst/>
                <a:ahLst/>
                <a:cxnLst/>
                <a:rect l="l" t="t" r="r" b="b"/>
                <a:pathLst>
                  <a:path w="201" h="235" extrusionOk="0">
                    <a:moveTo>
                      <a:pt x="0" y="151"/>
                    </a:moveTo>
                    <a:cubicBezTo>
                      <a:pt x="167" y="235"/>
                      <a:pt x="201" y="201"/>
                      <a:pt x="201" y="34"/>
                    </a:cubicBezTo>
                    <a:lnTo>
                      <a:pt x="34" y="1"/>
                    </a:ln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471;p21"/>
              <p:cNvSpPr/>
              <p:nvPr/>
            </p:nvSpPr>
            <p:spPr>
              <a:xfrm>
                <a:off x="4635140" y="2789709"/>
                <a:ext cx="9348" cy="8671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18" extrusionOk="0">
                    <a:moveTo>
                      <a:pt x="68" y="184"/>
                    </a:moveTo>
                    <a:cubicBezTo>
                      <a:pt x="151" y="217"/>
                      <a:pt x="135" y="217"/>
                      <a:pt x="218" y="167"/>
                    </a:cubicBezTo>
                    <a:lnTo>
                      <a:pt x="235" y="17"/>
                    </a:lnTo>
                    <a:cubicBezTo>
                      <a:pt x="84" y="0"/>
                      <a:pt x="1" y="34"/>
                      <a:pt x="68" y="18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472;p21"/>
              <p:cNvSpPr/>
              <p:nvPr/>
            </p:nvSpPr>
            <p:spPr>
              <a:xfrm>
                <a:off x="4687646" y="3316089"/>
                <a:ext cx="43914" cy="81783"/>
              </a:xfrm>
              <a:custGeom>
                <a:avLst/>
                <a:gdLst/>
                <a:ahLst/>
                <a:cxnLst/>
                <a:rect l="l" t="t" r="r" b="b"/>
                <a:pathLst>
                  <a:path w="1104" h="2056" extrusionOk="0">
                    <a:moveTo>
                      <a:pt x="285" y="1604"/>
                    </a:moveTo>
                    <a:cubicBezTo>
                      <a:pt x="235" y="1771"/>
                      <a:pt x="168" y="1838"/>
                      <a:pt x="185" y="2055"/>
                    </a:cubicBezTo>
                    <a:cubicBezTo>
                      <a:pt x="352" y="1989"/>
                      <a:pt x="536" y="1537"/>
                      <a:pt x="636" y="1370"/>
                    </a:cubicBezTo>
                    <a:cubicBezTo>
                      <a:pt x="719" y="1220"/>
                      <a:pt x="1020" y="752"/>
                      <a:pt x="987" y="568"/>
                    </a:cubicBezTo>
                    <a:cubicBezTo>
                      <a:pt x="886" y="568"/>
                      <a:pt x="903" y="568"/>
                      <a:pt x="820" y="685"/>
                    </a:cubicBezTo>
                    <a:lnTo>
                      <a:pt x="753" y="769"/>
                    </a:lnTo>
                    <a:cubicBezTo>
                      <a:pt x="820" y="552"/>
                      <a:pt x="1104" y="201"/>
                      <a:pt x="1087" y="0"/>
                    </a:cubicBezTo>
                    <a:cubicBezTo>
                      <a:pt x="937" y="0"/>
                      <a:pt x="886" y="134"/>
                      <a:pt x="736" y="368"/>
                    </a:cubicBezTo>
                    <a:cubicBezTo>
                      <a:pt x="636" y="535"/>
                      <a:pt x="569" y="669"/>
                      <a:pt x="469" y="819"/>
                    </a:cubicBezTo>
                    <a:cubicBezTo>
                      <a:pt x="385" y="969"/>
                      <a:pt x="285" y="1120"/>
                      <a:pt x="201" y="1270"/>
                    </a:cubicBezTo>
                    <a:cubicBezTo>
                      <a:pt x="1" y="1571"/>
                      <a:pt x="84" y="1755"/>
                      <a:pt x="285" y="160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473;p21"/>
              <p:cNvSpPr/>
              <p:nvPr/>
            </p:nvSpPr>
            <p:spPr>
              <a:xfrm>
                <a:off x="4530803" y="4189410"/>
                <a:ext cx="15991" cy="17303"/>
              </a:xfrm>
              <a:custGeom>
                <a:avLst/>
                <a:gdLst/>
                <a:ahLst/>
                <a:cxnLst/>
                <a:rect l="l" t="t" r="r" b="b"/>
                <a:pathLst>
                  <a:path w="402" h="435" extrusionOk="0">
                    <a:moveTo>
                      <a:pt x="68" y="435"/>
                    </a:moveTo>
                    <a:lnTo>
                      <a:pt x="168" y="435"/>
                    </a:lnTo>
                    <a:lnTo>
                      <a:pt x="201" y="385"/>
                    </a:lnTo>
                    <a:cubicBezTo>
                      <a:pt x="201" y="385"/>
                      <a:pt x="201" y="368"/>
                      <a:pt x="218" y="368"/>
                    </a:cubicBezTo>
                    <a:lnTo>
                      <a:pt x="301" y="234"/>
                    </a:lnTo>
                    <a:cubicBezTo>
                      <a:pt x="352" y="134"/>
                      <a:pt x="402" y="0"/>
                      <a:pt x="251" y="34"/>
                    </a:cubicBezTo>
                    <a:cubicBezTo>
                      <a:pt x="185" y="50"/>
                      <a:pt x="1" y="251"/>
                      <a:pt x="68" y="4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474;p21"/>
              <p:cNvSpPr/>
              <p:nvPr/>
            </p:nvSpPr>
            <p:spPr>
              <a:xfrm>
                <a:off x="4691664" y="4190723"/>
                <a:ext cx="12649" cy="15991"/>
              </a:xfrm>
              <a:custGeom>
                <a:avLst/>
                <a:gdLst/>
                <a:ahLst/>
                <a:cxnLst/>
                <a:rect l="l" t="t" r="r" b="b"/>
                <a:pathLst>
                  <a:path w="318" h="402" extrusionOk="0">
                    <a:moveTo>
                      <a:pt x="117" y="402"/>
                    </a:moveTo>
                    <a:lnTo>
                      <a:pt x="167" y="402"/>
                    </a:lnTo>
                    <a:cubicBezTo>
                      <a:pt x="234" y="318"/>
                      <a:pt x="318" y="201"/>
                      <a:pt x="284" y="67"/>
                    </a:cubicBezTo>
                    <a:cubicBezTo>
                      <a:pt x="100" y="1"/>
                      <a:pt x="0" y="251"/>
                      <a:pt x="117" y="40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475;p21"/>
              <p:cNvSpPr/>
              <p:nvPr/>
            </p:nvSpPr>
            <p:spPr>
              <a:xfrm>
                <a:off x="4392575" y="4020593"/>
                <a:ext cx="98410" cy="122316"/>
              </a:xfrm>
              <a:custGeom>
                <a:avLst/>
                <a:gdLst/>
                <a:ahLst/>
                <a:cxnLst/>
                <a:rect l="l" t="t" r="r" b="b"/>
                <a:pathLst>
                  <a:path w="2474" h="3075" extrusionOk="0">
                    <a:moveTo>
                      <a:pt x="1137" y="1721"/>
                    </a:moveTo>
                    <a:cubicBezTo>
                      <a:pt x="1237" y="1537"/>
                      <a:pt x="1337" y="1404"/>
                      <a:pt x="1454" y="1253"/>
                    </a:cubicBezTo>
                    <a:lnTo>
                      <a:pt x="2156" y="435"/>
                    </a:lnTo>
                    <a:cubicBezTo>
                      <a:pt x="2340" y="234"/>
                      <a:pt x="2473" y="151"/>
                      <a:pt x="2456" y="0"/>
                    </a:cubicBezTo>
                    <a:cubicBezTo>
                      <a:pt x="2156" y="34"/>
                      <a:pt x="1320" y="1053"/>
                      <a:pt x="1137" y="1370"/>
                    </a:cubicBezTo>
                    <a:cubicBezTo>
                      <a:pt x="1003" y="1604"/>
                      <a:pt x="1036" y="1604"/>
                      <a:pt x="953" y="1872"/>
                    </a:cubicBezTo>
                    <a:cubicBezTo>
                      <a:pt x="903" y="2039"/>
                      <a:pt x="0" y="2740"/>
                      <a:pt x="234" y="3075"/>
                    </a:cubicBezTo>
                    <a:cubicBezTo>
                      <a:pt x="301" y="3025"/>
                      <a:pt x="451" y="2757"/>
                      <a:pt x="502" y="2690"/>
                    </a:cubicBezTo>
                    <a:cubicBezTo>
                      <a:pt x="619" y="2540"/>
                      <a:pt x="702" y="2456"/>
                      <a:pt x="819" y="2339"/>
                    </a:cubicBezTo>
                    <a:cubicBezTo>
                      <a:pt x="1070" y="2039"/>
                      <a:pt x="1404" y="1788"/>
                      <a:pt x="1404" y="1604"/>
                    </a:cubicBezTo>
                    <a:cubicBezTo>
                      <a:pt x="1253" y="1604"/>
                      <a:pt x="1220" y="1671"/>
                      <a:pt x="1137" y="172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476;p21"/>
              <p:cNvSpPr/>
              <p:nvPr/>
            </p:nvSpPr>
            <p:spPr>
              <a:xfrm>
                <a:off x="4371970" y="4023258"/>
                <a:ext cx="91767" cy="10103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2540" extrusionOk="0">
                    <a:moveTo>
                      <a:pt x="0" y="2540"/>
                    </a:moveTo>
                    <a:cubicBezTo>
                      <a:pt x="251" y="2540"/>
                      <a:pt x="218" y="2389"/>
                      <a:pt x="318" y="2222"/>
                    </a:cubicBezTo>
                    <a:lnTo>
                      <a:pt x="1103" y="1220"/>
                    </a:lnTo>
                    <a:cubicBezTo>
                      <a:pt x="1337" y="1036"/>
                      <a:pt x="1521" y="836"/>
                      <a:pt x="1738" y="635"/>
                    </a:cubicBezTo>
                    <a:cubicBezTo>
                      <a:pt x="1922" y="485"/>
                      <a:pt x="2306" y="167"/>
                      <a:pt x="2273" y="0"/>
                    </a:cubicBezTo>
                    <a:cubicBezTo>
                      <a:pt x="2089" y="0"/>
                      <a:pt x="1471" y="635"/>
                      <a:pt x="1287" y="819"/>
                    </a:cubicBezTo>
                    <a:cubicBezTo>
                      <a:pt x="886" y="1220"/>
                      <a:pt x="1036" y="986"/>
                      <a:pt x="702" y="1454"/>
                    </a:cubicBezTo>
                    <a:cubicBezTo>
                      <a:pt x="552" y="1654"/>
                      <a:pt x="0" y="2105"/>
                      <a:pt x="0" y="254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477;p21"/>
              <p:cNvSpPr/>
              <p:nvPr/>
            </p:nvSpPr>
            <p:spPr>
              <a:xfrm>
                <a:off x="4643811" y="3081480"/>
                <a:ext cx="61854" cy="108354"/>
              </a:xfrm>
              <a:custGeom>
                <a:avLst/>
                <a:gdLst/>
                <a:ahLst/>
                <a:cxnLst/>
                <a:rect l="l" t="t" r="r" b="b"/>
                <a:pathLst>
                  <a:path w="1555" h="2724" extrusionOk="0">
                    <a:moveTo>
                      <a:pt x="67" y="2724"/>
                    </a:moveTo>
                    <a:cubicBezTo>
                      <a:pt x="217" y="2707"/>
                      <a:pt x="368" y="2323"/>
                      <a:pt x="485" y="2105"/>
                    </a:cubicBezTo>
                    <a:cubicBezTo>
                      <a:pt x="602" y="1871"/>
                      <a:pt x="735" y="1638"/>
                      <a:pt x="852" y="1420"/>
                    </a:cubicBezTo>
                    <a:cubicBezTo>
                      <a:pt x="986" y="1186"/>
                      <a:pt x="1103" y="953"/>
                      <a:pt x="1220" y="735"/>
                    </a:cubicBezTo>
                    <a:cubicBezTo>
                      <a:pt x="1320" y="552"/>
                      <a:pt x="1554" y="201"/>
                      <a:pt x="1554" y="0"/>
                    </a:cubicBezTo>
                    <a:cubicBezTo>
                      <a:pt x="1370" y="34"/>
                      <a:pt x="1186" y="418"/>
                      <a:pt x="1086" y="602"/>
                    </a:cubicBezTo>
                    <a:cubicBezTo>
                      <a:pt x="953" y="836"/>
                      <a:pt x="819" y="1069"/>
                      <a:pt x="702" y="1287"/>
                    </a:cubicBezTo>
                    <a:cubicBezTo>
                      <a:pt x="585" y="1487"/>
                      <a:pt x="0" y="2540"/>
                      <a:pt x="67" y="272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478;p21"/>
              <p:cNvSpPr/>
              <p:nvPr/>
            </p:nvSpPr>
            <p:spPr>
              <a:xfrm>
                <a:off x="4615211" y="3083468"/>
                <a:ext cx="61178" cy="102387"/>
              </a:xfrm>
              <a:custGeom>
                <a:avLst/>
                <a:gdLst/>
                <a:ahLst/>
                <a:cxnLst/>
                <a:rect l="l" t="t" r="r" b="b"/>
                <a:pathLst>
                  <a:path w="1538" h="2574" extrusionOk="0">
                    <a:moveTo>
                      <a:pt x="1" y="2557"/>
                    </a:moveTo>
                    <a:cubicBezTo>
                      <a:pt x="184" y="2573"/>
                      <a:pt x="268" y="2323"/>
                      <a:pt x="452" y="2022"/>
                    </a:cubicBezTo>
                    <a:cubicBezTo>
                      <a:pt x="585" y="1771"/>
                      <a:pt x="1538" y="184"/>
                      <a:pt x="1438" y="101"/>
                    </a:cubicBezTo>
                    <a:cubicBezTo>
                      <a:pt x="1354" y="0"/>
                      <a:pt x="1103" y="468"/>
                      <a:pt x="1037" y="602"/>
                    </a:cubicBezTo>
                    <a:cubicBezTo>
                      <a:pt x="836" y="936"/>
                      <a:pt x="1" y="2339"/>
                      <a:pt x="1" y="255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479;p21"/>
              <p:cNvSpPr/>
              <p:nvPr/>
            </p:nvSpPr>
            <p:spPr>
              <a:xfrm>
                <a:off x="5049902" y="2109788"/>
                <a:ext cx="67144" cy="85760"/>
              </a:xfrm>
              <a:custGeom>
                <a:avLst/>
                <a:gdLst/>
                <a:ahLst/>
                <a:cxnLst/>
                <a:rect l="l" t="t" r="r" b="b"/>
                <a:pathLst>
                  <a:path w="1688" h="2156" extrusionOk="0">
                    <a:moveTo>
                      <a:pt x="0" y="2156"/>
                    </a:moveTo>
                    <a:cubicBezTo>
                      <a:pt x="150" y="2156"/>
                      <a:pt x="318" y="1872"/>
                      <a:pt x="468" y="1688"/>
                    </a:cubicBezTo>
                    <a:cubicBezTo>
                      <a:pt x="719" y="1370"/>
                      <a:pt x="1671" y="268"/>
                      <a:pt x="1688" y="0"/>
                    </a:cubicBezTo>
                    <a:cubicBezTo>
                      <a:pt x="1521" y="34"/>
                      <a:pt x="1320" y="318"/>
                      <a:pt x="1203" y="451"/>
                    </a:cubicBezTo>
                    <a:cubicBezTo>
                      <a:pt x="952" y="786"/>
                      <a:pt x="0" y="1838"/>
                      <a:pt x="0" y="215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480;p21"/>
              <p:cNvSpPr/>
              <p:nvPr/>
            </p:nvSpPr>
            <p:spPr>
              <a:xfrm>
                <a:off x="4545441" y="3094089"/>
                <a:ext cx="61854" cy="92443"/>
              </a:xfrm>
              <a:custGeom>
                <a:avLst/>
                <a:gdLst/>
                <a:ahLst/>
                <a:cxnLst/>
                <a:rect l="l" t="t" r="r" b="b"/>
                <a:pathLst>
                  <a:path w="1555" h="2324" extrusionOk="0">
                    <a:moveTo>
                      <a:pt x="1421" y="1"/>
                    </a:moveTo>
                    <a:cubicBezTo>
                      <a:pt x="1287" y="34"/>
                      <a:pt x="1153" y="368"/>
                      <a:pt x="1053" y="552"/>
                    </a:cubicBezTo>
                    <a:lnTo>
                      <a:pt x="385" y="1688"/>
                    </a:lnTo>
                    <a:cubicBezTo>
                      <a:pt x="334" y="1772"/>
                      <a:pt x="0" y="2189"/>
                      <a:pt x="101" y="2223"/>
                    </a:cubicBezTo>
                    <a:cubicBezTo>
                      <a:pt x="301" y="2323"/>
                      <a:pt x="1554" y="235"/>
                      <a:pt x="1421" y="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481;p21"/>
              <p:cNvSpPr/>
              <p:nvPr/>
            </p:nvSpPr>
            <p:spPr>
              <a:xfrm>
                <a:off x="4834546" y="4059138"/>
                <a:ext cx="28600" cy="101711"/>
              </a:xfrm>
              <a:custGeom>
                <a:avLst/>
                <a:gdLst/>
                <a:ahLst/>
                <a:cxnLst/>
                <a:rect l="l" t="t" r="r" b="b"/>
                <a:pathLst>
                  <a:path w="719" h="2557" extrusionOk="0">
                    <a:moveTo>
                      <a:pt x="67" y="2557"/>
                    </a:moveTo>
                    <a:cubicBezTo>
                      <a:pt x="184" y="2507"/>
                      <a:pt x="184" y="2423"/>
                      <a:pt x="218" y="2273"/>
                    </a:cubicBezTo>
                    <a:lnTo>
                      <a:pt x="435" y="1304"/>
                    </a:lnTo>
                    <a:cubicBezTo>
                      <a:pt x="502" y="1036"/>
                      <a:pt x="719" y="218"/>
                      <a:pt x="635" y="0"/>
                    </a:cubicBezTo>
                    <a:cubicBezTo>
                      <a:pt x="502" y="34"/>
                      <a:pt x="518" y="101"/>
                      <a:pt x="485" y="251"/>
                    </a:cubicBezTo>
                    <a:cubicBezTo>
                      <a:pt x="351" y="786"/>
                      <a:pt x="1" y="2156"/>
                      <a:pt x="67" y="255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482;p21"/>
              <p:cNvSpPr/>
              <p:nvPr/>
            </p:nvSpPr>
            <p:spPr>
              <a:xfrm>
                <a:off x="4687646" y="3539401"/>
                <a:ext cx="52546" cy="82459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2073" extrusionOk="0">
                    <a:moveTo>
                      <a:pt x="402" y="1671"/>
                    </a:moveTo>
                    <a:cubicBezTo>
                      <a:pt x="452" y="1521"/>
                      <a:pt x="937" y="702"/>
                      <a:pt x="1087" y="435"/>
                    </a:cubicBezTo>
                    <a:cubicBezTo>
                      <a:pt x="1120" y="368"/>
                      <a:pt x="1171" y="301"/>
                      <a:pt x="1204" y="234"/>
                    </a:cubicBezTo>
                    <a:cubicBezTo>
                      <a:pt x="1321" y="34"/>
                      <a:pt x="1237" y="17"/>
                      <a:pt x="1237" y="0"/>
                    </a:cubicBezTo>
                    <a:cubicBezTo>
                      <a:pt x="1104" y="17"/>
                      <a:pt x="1087" y="101"/>
                      <a:pt x="1020" y="201"/>
                    </a:cubicBezTo>
                    <a:lnTo>
                      <a:pt x="569" y="969"/>
                    </a:lnTo>
                    <a:cubicBezTo>
                      <a:pt x="385" y="1253"/>
                      <a:pt x="18" y="1788"/>
                      <a:pt x="1" y="2022"/>
                    </a:cubicBezTo>
                    <a:cubicBezTo>
                      <a:pt x="268" y="2072"/>
                      <a:pt x="235" y="1872"/>
                      <a:pt x="402" y="167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483;p21"/>
              <p:cNvSpPr/>
              <p:nvPr/>
            </p:nvSpPr>
            <p:spPr>
              <a:xfrm>
                <a:off x="5186141" y="2428129"/>
                <a:ext cx="71798" cy="70486"/>
              </a:xfrm>
              <a:custGeom>
                <a:avLst/>
                <a:gdLst/>
                <a:ahLst/>
                <a:cxnLst/>
                <a:rect l="l" t="t" r="r" b="b"/>
                <a:pathLst>
                  <a:path w="1805" h="1772" extrusionOk="0">
                    <a:moveTo>
                      <a:pt x="0" y="1772"/>
                    </a:moveTo>
                    <a:cubicBezTo>
                      <a:pt x="134" y="1772"/>
                      <a:pt x="786" y="1053"/>
                      <a:pt x="936" y="920"/>
                    </a:cubicBezTo>
                    <a:cubicBezTo>
                      <a:pt x="1120" y="736"/>
                      <a:pt x="1771" y="235"/>
                      <a:pt x="1805" y="1"/>
                    </a:cubicBezTo>
                    <a:cubicBezTo>
                      <a:pt x="1571" y="17"/>
                      <a:pt x="969" y="636"/>
                      <a:pt x="802" y="786"/>
                    </a:cubicBezTo>
                    <a:cubicBezTo>
                      <a:pt x="635" y="920"/>
                      <a:pt x="34" y="1504"/>
                      <a:pt x="0" y="177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484;p21"/>
              <p:cNvSpPr/>
              <p:nvPr/>
            </p:nvSpPr>
            <p:spPr>
              <a:xfrm>
                <a:off x="4571336" y="3098067"/>
                <a:ext cx="48568" cy="91767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307" extrusionOk="0">
                    <a:moveTo>
                      <a:pt x="34" y="2257"/>
                    </a:moveTo>
                    <a:cubicBezTo>
                      <a:pt x="135" y="2223"/>
                      <a:pt x="84" y="2307"/>
                      <a:pt x="201" y="2006"/>
                    </a:cubicBezTo>
                    <a:lnTo>
                      <a:pt x="636" y="1154"/>
                    </a:lnTo>
                    <a:cubicBezTo>
                      <a:pt x="736" y="970"/>
                      <a:pt x="836" y="786"/>
                      <a:pt x="937" y="602"/>
                    </a:cubicBezTo>
                    <a:cubicBezTo>
                      <a:pt x="1003" y="485"/>
                      <a:pt x="1221" y="168"/>
                      <a:pt x="1221" y="34"/>
                    </a:cubicBezTo>
                    <a:cubicBezTo>
                      <a:pt x="1054" y="1"/>
                      <a:pt x="937" y="268"/>
                      <a:pt x="820" y="452"/>
                    </a:cubicBezTo>
                    <a:cubicBezTo>
                      <a:pt x="569" y="820"/>
                      <a:pt x="1" y="1856"/>
                      <a:pt x="34" y="225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485;p21"/>
              <p:cNvSpPr/>
              <p:nvPr/>
            </p:nvSpPr>
            <p:spPr>
              <a:xfrm>
                <a:off x="4906981" y="4005955"/>
                <a:ext cx="25298" cy="96421"/>
              </a:xfrm>
              <a:custGeom>
                <a:avLst/>
                <a:gdLst/>
                <a:ahLst/>
                <a:cxnLst/>
                <a:rect l="l" t="t" r="r" b="b"/>
                <a:pathLst>
                  <a:path w="636" h="2424" extrusionOk="0">
                    <a:moveTo>
                      <a:pt x="51" y="2423"/>
                    </a:moveTo>
                    <a:cubicBezTo>
                      <a:pt x="302" y="2357"/>
                      <a:pt x="552" y="953"/>
                      <a:pt x="619" y="686"/>
                    </a:cubicBezTo>
                    <a:lnTo>
                      <a:pt x="636" y="1"/>
                    </a:lnTo>
                    <a:cubicBezTo>
                      <a:pt x="485" y="118"/>
                      <a:pt x="352" y="953"/>
                      <a:pt x="302" y="1187"/>
                    </a:cubicBezTo>
                    <a:cubicBezTo>
                      <a:pt x="235" y="1421"/>
                      <a:pt x="1" y="2223"/>
                      <a:pt x="51" y="242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486;p21"/>
              <p:cNvSpPr/>
              <p:nvPr/>
            </p:nvSpPr>
            <p:spPr>
              <a:xfrm>
                <a:off x="4589316" y="3104073"/>
                <a:ext cx="52546" cy="83771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2106" extrusionOk="0">
                    <a:moveTo>
                      <a:pt x="17" y="2106"/>
                    </a:moveTo>
                    <a:cubicBezTo>
                      <a:pt x="167" y="2072"/>
                      <a:pt x="167" y="2005"/>
                      <a:pt x="234" y="1888"/>
                    </a:cubicBezTo>
                    <a:cubicBezTo>
                      <a:pt x="468" y="1471"/>
                      <a:pt x="1320" y="284"/>
                      <a:pt x="1270" y="0"/>
                    </a:cubicBezTo>
                    <a:cubicBezTo>
                      <a:pt x="1103" y="34"/>
                      <a:pt x="1019" y="284"/>
                      <a:pt x="919" y="435"/>
                    </a:cubicBezTo>
                    <a:cubicBezTo>
                      <a:pt x="685" y="802"/>
                      <a:pt x="0" y="1771"/>
                      <a:pt x="17" y="210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487;p21"/>
              <p:cNvSpPr/>
              <p:nvPr/>
            </p:nvSpPr>
            <p:spPr>
              <a:xfrm>
                <a:off x="4404548" y="4097006"/>
                <a:ext cx="61178" cy="68497"/>
              </a:xfrm>
              <a:custGeom>
                <a:avLst/>
                <a:gdLst/>
                <a:ahLst/>
                <a:cxnLst/>
                <a:rect l="l" t="t" r="r" b="b"/>
                <a:pathLst>
                  <a:path w="1538" h="1722" extrusionOk="0">
                    <a:moveTo>
                      <a:pt x="134" y="1705"/>
                    </a:moveTo>
                    <a:cubicBezTo>
                      <a:pt x="334" y="1722"/>
                      <a:pt x="384" y="1505"/>
                      <a:pt x="418" y="1421"/>
                    </a:cubicBezTo>
                    <a:cubicBezTo>
                      <a:pt x="435" y="1388"/>
                      <a:pt x="485" y="1337"/>
                      <a:pt x="501" y="1304"/>
                    </a:cubicBezTo>
                    <a:cubicBezTo>
                      <a:pt x="668" y="1104"/>
                      <a:pt x="1521" y="168"/>
                      <a:pt x="1537" y="1"/>
                    </a:cubicBezTo>
                    <a:cubicBezTo>
                      <a:pt x="1270" y="17"/>
                      <a:pt x="886" y="569"/>
                      <a:pt x="702" y="769"/>
                    </a:cubicBezTo>
                    <a:cubicBezTo>
                      <a:pt x="652" y="819"/>
                      <a:pt x="585" y="903"/>
                      <a:pt x="518" y="987"/>
                    </a:cubicBezTo>
                    <a:cubicBezTo>
                      <a:pt x="351" y="1187"/>
                      <a:pt x="0" y="1505"/>
                      <a:pt x="134" y="170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488;p21"/>
              <p:cNvSpPr/>
              <p:nvPr/>
            </p:nvSpPr>
            <p:spPr>
              <a:xfrm>
                <a:off x="4862470" y="4044500"/>
                <a:ext cx="27287" cy="88465"/>
              </a:xfrm>
              <a:custGeom>
                <a:avLst/>
                <a:gdLst/>
                <a:ahLst/>
                <a:cxnLst/>
                <a:rect l="l" t="t" r="r" b="b"/>
                <a:pathLst>
                  <a:path w="686" h="2224" extrusionOk="0">
                    <a:moveTo>
                      <a:pt x="151" y="2223"/>
                    </a:moveTo>
                    <a:cubicBezTo>
                      <a:pt x="301" y="2156"/>
                      <a:pt x="401" y="1421"/>
                      <a:pt x="451" y="1137"/>
                    </a:cubicBezTo>
                    <a:cubicBezTo>
                      <a:pt x="502" y="920"/>
                      <a:pt x="685" y="168"/>
                      <a:pt x="635" y="1"/>
                    </a:cubicBezTo>
                    <a:cubicBezTo>
                      <a:pt x="485" y="17"/>
                      <a:pt x="468" y="201"/>
                      <a:pt x="401" y="485"/>
                    </a:cubicBezTo>
                    <a:cubicBezTo>
                      <a:pt x="334" y="803"/>
                      <a:pt x="0" y="2073"/>
                      <a:pt x="151" y="222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489;p21"/>
              <p:cNvSpPr/>
              <p:nvPr/>
            </p:nvSpPr>
            <p:spPr>
              <a:xfrm>
                <a:off x="4693653" y="3476910"/>
                <a:ext cx="49205" cy="77129"/>
              </a:xfrm>
              <a:custGeom>
                <a:avLst/>
                <a:gdLst/>
                <a:ahLst/>
                <a:cxnLst/>
                <a:rect l="l" t="t" r="r" b="b"/>
                <a:pathLst>
                  <a:path w="1237" h="1939" extrusionOk="0">
                    <a:moveTo>
                      <a:pt x="17" y="1839"/>
                    </a:moveTo>
                    <a:cubicBezTo>
                      <a:pt x="234" y="1939"/>
                      <a:pt x="184" y="1789"/>
                      <a:pt x="351" y="1521"/>
                    </a:cubicBezTo>
                    <a:cubicBezTo>
                      <a:pt x="485" y="1304"/>
                      <a:pt x="1237" y="201"/>
                      <a:pt x="1187" y="17"/>
                    </a:cubicBezTo>
                    <a:cubicBezTo>
                      <a:pt x="1036" y="1"/>
                      <a:pt x="1053" y="51"/>
                      <a:pt x="986" y="168"/>
                    </a:cubicBezTo>
                    <a:cubicBezTo>
                      <a:pt x="936" y="251"/>
                      <a:pt x="886" y="301"/>
                      <a:pt x="836" y="385"/>
                    </a:cubicBezTo>
                    <a:cubicBezTo>
                      <a:pt x="652" y="652"/>
                      <a:pt x="0" y="1621"/>
                      <a:pt x="17" y="183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490;p21"/>
              <p:cNvSpPr/>
              <p:nvPr/>
            </p:nvSpPr>
            <p:spPr>
              <a:xfrm>
                <a:off x="4691664" y="3509488"/>
                <a:ext cx="47892" cy="77129"/>
              </a:xfrm>
              <a:custGeom>
                <a:avLst/>
                <a:gdLst/>
                <a:ahLst/>
                <a:cxnLst/>
                <a:rect l="l" t="t" r="r" b="b"/>
                <a:pathLst>
                  <a:path w="1204" h="1939" extrusionOk="0">
                    <a:moveTo>
                      <a:pt x="84" y="1888"/>
                    </a:moveTo>
                    <a:cubicBezTo>
                      <a:pt x="151" y="1888"/>
                      <a:pt x="167" y="1939"/>
                      <a:pt x="301" y="1721"/>
                    </a:cubicBezTo>
                    <a:cubicBezTo>
                      <a:pt x="351" y="1638"/>
                      <a:pt x="384" y="1554"/>
                      <a:pt x="435" y="1471"/>
                    </a:cubicBezTo>
                    <a:cubicBezTo>
                      <a:pt x="535" y="1287"/>
                      <a:pt x="1203" y="251"/>
                      <a:pt x="1203" y="101"/>
                    </a:cubicBezTo>
                    <a:cubicBezTo>
                      <a:pt x="1203" y="34"/>
                      <a:pt x="1203" y="51"/>
                      <a:pt x="1186" y="34"/>
                    </a:cubicBezTo>
                    <a:cubicBezTo>
                      <a:pt x="1053" y="0"/>
                      <a:pt x="669" y="702"/>
                      <a:pt x="552" y="869"/>
                    </a:cubicBezTo>
                    <a:cubicBezTo>
                      <a:pt x="368" y="1170"/>
                      <a:pt x="0" y="1671"/>
                      <a:pt x="84" y="188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491;p21"/>
              <p:cNvSpPr/>
              <p:nvPr/>
            </p:nvSpPr>
            <p:spPr>
              <a:xfrm>
                <a:off x="4956822" y="3754082"/>
                <a:ext cx="22633" cy="91090"/>
              </a:xfrm>
              <a:custGeom>
                <a:avLst/>
                <a:gdLst/>
                <a:ahLst/>
                <a:cxnLst/>
                <a:rect l="l" t="t" r="r" b="b"/>
                <a:pathLst>
                  <a:path w="569" h="2290" extrusionOk="0">
                    <a:moveTo>
                      <a:pt x="135" y="2289"/>
                    </a:moveTo>
                    <a:cubicBezTo>
                      <a:pt x="569" y="2172"/>
                      <a:pt x="335" y="635"/>
                      <a:pt x="218" y="217"/>
                    </a:cubicBezTo>
                    <a:cubicBezTo>
                      <a:pt x="185" y="84"/>
                      <a:pt x="185" y="50"/>
                      <a:pt x="84" y="0"/>
                    </a:cubicBezTo>
                    <a:cubicBezTo>
                      <a:pt x="1" y="134"/>
                      <a:pt x="84" y="418"/>
                      <a:pt x="101" y="568"/>
                    </a:cubicBezTo>
                    <a:cubicBezTo>
                      <a:pt x="151" y="953"/>
                      <a:pt x="201" y="1337"/>
                      <a:pt x="201" y="1738"/>
                    </a:cubicBezTo>
                    <a:cubicBezTo>
                      <a:pt x="201" y="1938"/>
                      <a:pt x="135" y="2156"/>
                      <a:pt x="135" y="228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492;p21"/>
              <p:cNvSpPr/>
              <p:nvPr/>
            </p:nvSpPr>
            <p:spPr>
              <a:xfrm>
                <a:off x="4599936" y="3534071"/>
                <a:ext cx="51870" cy="69849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756" extrusionOk="0">
                    <a:moveTo>
                      <a:pt x="67" y="1755"/>
                    </a:moveTo>
                    <a:cubicBezTo>
                      <a:pt x="318" y="1738"/>
                      <a:pt x="318" y="1521"/>
                      <a:pt x="418" y="1337"/>
                    </a:cubicBezTo>
                    <a:cubicBezTo>
                      <a:pt x="535" y="1170"/>
                      <a:pt x="1254" y="218"/>
                      <a:pt x="1270" y="134"/>
                    </a:cubicBezTo>
                    <a:cubicBezTo>
                      <a:pt x="1287" y="1"/>
                      <a:pt x="1304" y="67"/>
                      <a:pt x="1220" y="34"/>
                    </a:cubicBezTo>
                    <a:cubicBezTo>
                      <a:pt x="1120" y="1"/>
                      <a:pt x="635" y="702"/>
                      <a:pt x="552" y="803"/>
                    </a:cubicBezTo>
                    <a:cubicBezTo>
                      <a:pt x="351" y="1070"/>
                      <a:pt x="0" y="1471"/>
                      <a:pt x="67" y="175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493;p21"/>
              <p:cNvSpPr/>
              <p:nvPr/>
            </p:nvSpPr>
            <p:spPr>
              <a:xfrm>
                <a:off x="4449736" y="4114310"/>
                <a:ext cx="63167" cy="73787"/>
              </a:xfrm>
              <a:custGeom>
                <a:avLst/>
                <a:gdLst/>
                <a:ahLst/>
                <a:cxnLst/>
                <a:rect l="l" t="t" r="r" b="b"/>
                <a:pathLst>
                  <a:path w="1588" h="1855" extrusionOk="0">
                    <a:moveTo>
                      <a:pt x="886" y="953"/>
                    </a:moveTo>
                    <a:cubicBezTo>
                      <a:pt x="1003" y="802"/>
                      <a:pt x="1588" y="201"/>
                      <a:pt x="1537" y="17"/>
                    </a:cubicBezTo>
                    <a:cubicBezTo>
                      <a:pt x="1404" y="0"/>
                      <a:pt x="1370" y="84"/>
                      <a:pt x="1304" y="167"/>
                    </a:cubicBezTo>
                    <a:cubicBezTo>
                      <a:pt x="1120" y="384"/>
                      <a:pt x="953" y="535"/>
                      <a:pt x="735" y="836"/>
                    </a:cubicBezTo>
                    <a:cubicBezTo>
                      <a:pt x="635" y="969"/>
                      <a:pt x="0" y="1638"/>
                      <a:pt x="151" y="185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494;p21"/>
              <p:cNvSpPr/>
              <p:nvPr/>
            </p:nvSpPr>
            <p:spPr>
              <a:xfrm>
                <a:off x="4339392" y="3993345"/>
                <a:ext cx="65832" cy="67144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688" extrusionOk="0">
                    <a:moveTo>
                      <a:pt x="17" y="1654"/>
                    </a:moveTo>
                    <a:cubicBezTo>
                      <a:pt x="134" y="1638"/>
                      <a:pt x="84" y="1688"/>
                      <a:pt x="151" y="1554"/>
                    </a:cubicBezTo>
                    <a:lnTo>
                      <a:pt x="402" y="1170"/>
                    </a:lnTo>
                    <a:cubicBezTo>
                      <a:pt x="519" y="1003"/>
                      <a:pt x="853" y="702"/>
                      <a:pt x="1020" y="568"/>
                    </a:cubicBezTo>
                    <a:cubicBezTo>
                      <a:pt x="1137" y="485"/>
                      <a:pt x="1655" y="134"/>
                      <a:pt x="1638" y="17"/>
                    </a:cubicBezTo>
                    <a:cubicBezTo>
                      <a:pt x="1638" y="17"/>
                      <a:pt x="1621" y="17"/>
                      <a:pt x="1621" y="17"/>
                    </a:cubicBezTo>
                    <a:cubicBezTo>
                      <a:pt x="1504" y="0"/>
                      <a:pt x="1471" y="34"/>
                      <a:pt x="1354" y="117"/>
                    </a:cubicBezTo>
                    <a:cubicBezTo>
                      <a:pt x="986" y="334"/>
                      <a:pt x="953" y="401"/>
                      <a:pt x="652" y="635"/>
                    </a:cubicBezTo>
                    <a:cubicBezTo>
                      <a:pt x="468" y="786"/>
                      <a:pt x="1" y="1253"/>
                      <a:pt x="17" y="165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495;p21"/>
              <p:cNvSpPr/>
              <p:nvPr/>
            </p:nvSpPr>
            <p:spPr>
              <a:xfrm>
                <a:off x="4886376" y="4029225"/>
                <a:ext cx="23986" cy="89102"/>
              </a:xfrm>
              <a:custGeom>
                <a:avLst/>
                <a:gdLst/>
                <a:ahLst/>
                <a:cxnLst/>
                <a:rect l="l" t="t" r="r" b="b"/>
                <a:pathLst>
                  <a:path w="603" h="2240" extrusionOk="0">
                    <a:moveTo>
                      <a:pt x="84" y="2239"/>
                    </a:moveTo>
                    <a:cubicBezTo>
                      <a:pt x="185" y="2173"/>
                      <a:pt x="151" y="2106"/>
                      <a:pt x="185" y="1972"/>
                    </a:cubicBezTo>
                    <a:lnTo>
                      <a:pt x="368" y="1120"/>
                    </a:lnTo>
                    <a:cubicBezTo>
                      <a:pt x="419" y="869"/>
                      <a:pt x="602" y="201"/>
                      <a:pt x="469" y="0"/>
                    </a:cubicBezTo>
                    <a:cubicBezTo>
                      <a:pt x="335" y="67"/>
                      <a:pt x="218" y="886"/>
                      <a:pt x="185" y="1087"/>
                    </a:cubicBezTo>
                    <a:lnTo>
                      <a:pt x="18" y="1972"/>
                    </a:lnTo>
                    <a:cubicBezTo>
                      <a:pt x="1" y="2239"/>
                      <a:pt x="51" y="2206"/>
                      <a:pt x="84" y="223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496;p21"/>
              <p:cNvSpPr/>
              <p:nvPr/>
            </p:nvSpPr>
            <p:spPr>
              <a:xfrm>
                <a:off x="4676350" y="3101408"/>
                <a:ext cx="47256" cy="81106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2039" extrusionOk="0">
                    <a:moveTo>
                      <a:pt x="1" y="2039"/>
                    </a:moveTo>
                    <a:cubicBezTo>
                      <a:pt x="268" y="2005"/>
                      <a:pt x="1187" y="251"/>
                      <a:pt x="1170" y="0"/>
                    </a:cubicBezTo>
                    <a:cubicBezTo>
                      <a:pt x="987" y="67"/>
                      <a:pt x="636" y="769"/>
                      <a:pt x="536" y="969"/>
                    </a:cubicBezTo>
                    <a:cubicBezTo>
                      <a:pt x="419" y="1170"/>
                      <a:pt x="34" y="1838"/>
                      <a:pt x="1" y="203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497;p21"/>
              <p:cNvSpPr/>
              <p:nvPr/>
            </p:nvSpPr>
            <p:spPr>
              <a:xfrm>
                <a:off x="4694965" y="3453640"/>
                <a:ext cx="47256" cy="74503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873" extrusionOk="0">
                    <a:moveTo>
                      <a:pt x="1137" y="1"/>
                    </a:moveTo>
                    <a:cubicBezTo>
                      <a:pt x="987" y="1"/>
                      <a:pt x="936" y="151"/>
                      <a:pt x="803" y="385"/>
                    </a:cubicBezTo>
                    <a:lnTo>
                      <a:pt x="285" y="1304"/>
                    </a:lnTo>
                    <a:cubicBezTo>
                      <a:pt x="235" y="1388"/>
                      <a:pt x="1" y="1705"/>
                      <a:pt x="118" y="1772"/>
                    </a:cubicBezTo>
                    <a:cubicBezTo>
                      <a:pt x="251" y="1872"/>
                      <a:pt x="318" y="1638"/>
                      <a:pt x="452" y="1404"/>
                    </a:cubicBezTo>
                    <a:cubicBezTo>
                      <a:pt x="586" y="1171"/>
                      <a:pt x="1187" y="151"/>
                      <a:pt x="1137" y="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498;p21"/>
              <p:cNvSpPr/>
              <p:nvPr/>
            </p:nvSpPr>
            <p:spPr>
              <a:xfrm>
                <a:off x="4364651" y="4007944"/>
                <a:ext cx="68497" cy="61854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1555" extrusionOk="0">
                    <a:moveTo>
                      <a:pt x="1705" y="18"/>
                    </a:moveTo>
                    <a:cubicBezTo>
                      <a:pt x="1471" y="1"/>
                      <a:pt x="1" y="1354"/>
                      <a:pt x="118" y="1471"/>
                    </a:cubicBezTo>
                    <a:cubicBezTo>
                      <a:pt x="201" y="1555"/>
                      <a:pt x="468" y="1237"/>
                      <a:pt x="552" y="1187"/>
                    </a:cubicBezTo>
                    <a:lnTo>
                      <a:pt x="1371" y="435"/>
                    </a:lnTo>
                    <a:cubicBezTo>
                      <a:pt x="1471" y="352"/>
                      <a:pt x="1722" y="134"/>
                      <a:pt x="1705" y="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499;p21"/>
              <p:cNvSpPr/>
              <p:nvPr/>
            </p:nvSpPr>
            <p:spPr>
              <a:xfrm>
                <a:off x="4601249" y="3247631"/>
                <a:ext cx="49881" cy="65156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638" extrusionOk="0">
                    <a:moveTo>
                      <a:pt x="51" y="1621"/>
                    </a:moveTo>
                    <a:cubicBezTo>
                      <a:pt x="201" y="1638"/>
                      <a:pt x="201" y="1554"/>
                      <a:pt x="385" y="1287"/>
                    </a:cubicBezTo>
                    <a:cubicBezTo>
                      <a:pt x="535" y="1070"/>
                      <a:pt x="1254" y="201"/>
                      <a:pt x="1221" y="0"/>
                    </a:cubicBezTo>
                    <a:cubicBezTo>
                      <a:pt x="1087" y="0"/>
                      <a:pt x="1087" y="50"/>
                      <a:pt x="1020" y="134"/>
                    </a:cubicBezTo>
                    <a:cubicBezTo>
                      <a:pt x="786" y="418"/>
                      <a:pt x="1" y="1337"/>
                      <a:pt x="51" y="162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500;p21"/>
              <p:cNvSpPr/>
              <p:nvPr/>
            </p:nvSpPr>
            <p:spPr>
              <a:xfrm>
                <a:off x="4599260" y="3268236"/>
                <a:ext cx="50557" cy="67144"/>
              </a:xfrm>
              <a:custGeom>
                <a:avLst/>
                <a:gdLst/>
                <a:ahLst/>
                <a:cxnLst/>
                <a:rect l="l" t="t" r="r" b="b"/>
                <a:pathLst>
                  <a:path w="1271" h="1688" extrusionOk="0">
                    <a:moveTo>
                      <a:pt x="101" y="1688"/>
                    </a:moveTo>
                    <a:cubicBezTo>
                      <a:pt x="251" y="1638"/>
                      <a:pt x="602" y="1103"/>
                      <a:pt x="736" y="936"/>
                    </a:cubicBezTo>
                    <a:cubicBezTo>
                      <a:pt x="870" y="735"/>
                      <a:pt x="1220" y="284"/>
                      <a:pt x="1271" y="0"/>
                    </a:cubicBezTo>
                    <a:cubicBezTo>
                      <a:pt x="1120" y="17"/>
                      <a:pt x="1120" y="50"/>
                      <a:pt x="1053" y="151"/>
                    </a:cubicBezTo>
                    <a:lnTo>
                      <a:pt x="585" y="802"/>
                    </a:lnTo>
                    <a:cubicBezTo>
                      <a:pt x="485" y="936"/>
                      <a:pt x="385" y="1070"/>
                      <a:pt x="285" y="1220"/>
                    </a:cubicBezTo>
                    <a:cubicBezTo>
                      <a:pt x="218" y="1320"/>
                      <a:pt x="1" y="1554"/>
                      <a:pt x="101" y="168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501;p21"/>
              <p:cNvSpPr/>
              <p:nvPr/>
            </p:nvSpPr>
            <p:spPr>
              <a:xfrm>
                <a:off x="4603914" y="3429734"/>
                <a:ext cx="48568" cy="68497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1722" extrusionOk="0">
                    <a:moveTo>
                      <a:pt x="84" y="1705"/>
                    </a:moveTo>
                    <a:cubicBezTo>
                      <a:pt x="201" y="1721"/>
                      <a:pt x="552" y="1120"/>
                      <a:pt x="686" y="936"/>
                    </a:cubicBezTo>
                    <a:cubicBezTo>
                      <a:pt x="836" y="752"/>
                      <a:pt x="1220" y="284"/>
                      <a:pt x="1204" y="0"/>
                    </a:cubicBezTo>
                    <a:cubicBezTo>
                      <a:pt x="1053" y="34"/>
                      <a:pt x="1053" y="101"/>
                      <a:pt x="869" y="368"/>
                    </a:cubicBezTo>
                    <a:cubicBezTo>
                      <a:pt x="786" y="502"/>
                      <a:pt x="669" y="652"/>
                      <a:pt x="569" y="786"/>
                    </a:cubicBezTo>
                    <a:cubicBezTo>
                      <a:pt x="452" y="953"/>
                      <a:pt x="1" y="1487"/>
                      <a:pt x="84" y="170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02;p21"/>
              <p:cNvSpPr/>
              <p:nvPr/>
            </p:nvSpPr>
            <p:spPr>
              <a:xfrm>
                <a:off x="4474995" y="4124930"/>
                <a:ext cx="54535" cy="61178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1538" extrusionOk="0">
                    <a:moveTo>
                      <a:pt x="17" y="1538"/>
                    </a:moveTo>
                    <a:cubicBezTo>
                      <a:pt x="251" y="1488"/>
                      <a:pt x="602" y="1003"/>
                      <a:pt x="769" y="819"/>
                    </a:cubicBezTo>
                    <a:cubicBezTo>
                      <a:pt x="886" y="702"/>
                      <a:pt x="1370" y="151"/>
                      <a:pt x="1337" y="1"/>
                    </a:cubicBezTo>
                    <a:cubicBezTo>
                      <a:pt x="1186" y="1"/>
                      <a:pt x="1019" y="218"/>
                      <a:pt x="953" y="318"/>
                    </a:cubicBezTo>
                    <a:cubicBezTo>
                      <a:pt x="785" y="518"/>
                      <a:pt x="0" y="1320"/>
                      <a:pt x="17" y="153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03;p21"/>
              <p:cNvSpPr/>
              <p:nvPr/>
            </p:nvSpPr>
            <p:spPr>
              <a:xfrm>
                <a:off x="4598584" y="3212388"/>
                <a:ext cx="47892" cy="63843"/>
              </a:xfrm>
              <a:custGeom>
                <a:avLst/>
                <a:gdLst/>
                <a:ahLst/>
                <a:cxnLst/>
                <a:rect l="l" t="t" r="r" b="b"/>
                <a:pathLst>
                  <a:path w="1204" h="1605" extrusionOk="0">
                    <a:moveTo>
                      <a:pt x="85" y="1605"/>
                    </a:moveTo>
                    <a:cubicBezTo>
                      <a:pt x="235" y="1605"/>
                      <a:pt x="318" y="1371"/>
                      <a:pt x="385" y="1254"/>
                    </a:cubicBezTo>
                    <a:cubicBezTo>
                      <a:pt x="486" y="1103"/>
                      <a:pt x="569" y="987"/>
                      <a:pt x="669" y="853"/>
                    </a:cubicBezTo>
                    <a:cubicBezTo>
                      <a:pt x="786" y="686"/>
                      <a:pt x="1204" y="185"/>
                      <a:pt x="1204" y="1"/>
                    </a:cubicBezTo>
                    <a:cubicBezTo>
                      <a:pt x="1037" y="1"/>
                      <a:pt x="920" y="201"/>
                      <a:pt x="836" y="318"/>
                    </a:cubicBezTo>
                    <a:lnTo>
                      <a:pt x="252" y="1120"/>
                    </a:lnTo>
                    <a:cubicBezTo>
                      <a:pt x="168" y="1237"/>
                      <a:pt x="1" y="1438"/>
                      <a:pt x="85" y="160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04;p21"/>
              <p:cNvSpPr/>
              <p:nvPr/>
            </p:nvSpPr>
            <p:spPr>
              <a:xfrm>
                <a:off x="4607892" y="3571979"/>
                <a:ext cx="47892" cy="65156"/>
              </a:xfrm>
              <a:custGeom>
                <a:avLst/>
                <a:gdLst/>
                <a:ahLst/>
                <a:cxnLst/>
                <a:rect l="l" t="t" r="r" b="b"/>
                <a:pathLst>
                  <a:path w="1204" h="1638" extrusionOk="0">
                    <a:moveTo>
                      <a:pt x="34" y="1621"/>
                    </a:moveTo>
                    <a:cubicBezTo>
                      <a:pt x="185" y="1637"/>
                      <a:pt x="185" y="1604"/>
                      <a:pt x="252" y="1504"/>
                    </a:cubicBezTo>
                    <a:cubicBezTo>
                      <a:pt x="385" y="1303"/>
                      <a:pt x="1204" y="167"/>
                      <a:pt x="1120" y="84"/>
                    </a:cubicBezTo>
                    <a:cubicBezTo>
                      <a:pt x="1037" y="0"/>
                      <a:pt x="970" y="117"/>
                      <a:pt x="937" y="184"/>
                    </a:cubicBezTo>
                    <a:cubicBezTo>
                      <a:pt x="719" y="485"/>
                      <a:pt x="1" y="1370"/>
                      <a:pt x="34" y="162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05;p21"/>
              <p:cNvSpPr/>
              <p:nvPr/>
            </p:nvSpPr>
            <p:spPr>
              <a:xfrm>
                <a:off x="4444406" y="4108303"/>
                <a:ext cx="51233" cy="61854"/>
              </a:xfrm>
              <a:custGeom>
                <a:avLst/>
                <a:gdLst/>
                <a:ahLst/>
                <a:cxnLst/>
                <a:rect l="l" t="t" r="r" b="b"/>
                <a:pathLst>
                  <a:path w="1288" h="1555" extrusionOk="0">
                    <a:moveTo>
                      <a:pt x="1" y="1555"/>
                    </a:moveTo>
                    <a:cubicBezTo>
                      <a:pt x="134" y="1555"/>
                      <a:pt x="151" y="1505"/>
                      <a:pt x="235" y="1404"/>
                    </a:cubicBezTo>
                    <a:lnTo>
                      <a:pt x="702" y="853"/>
                    </a:lnTo>
                    <a:cubicBezTo>
                      <a:pt x="769" y="753"/>
                      <a:pt x="1287" y="185"/>
                      <a:pt x="1220" y="34"/>
                    </a:cubicBezTo>
                    <a:cubicBezTo>
                      <a:pt x="1070" y="1"/>
                      <a:pt x="652" y="602"/>
                      <a:pt x="552" y="719"/>
                    </a:cubicBezTo>
                    <a:cubicBezTo>
                      <a:pt x="418" y="886"/>
                      <a:pt x="34" y="1321"/>
                      <a:pt x="1" y="155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06;p21"/>
              <p:cNvSpPr/>
              <p:nvPr/>
            </p:nvSpPr>
            <p:spPr>
              <a:xfrm>
                <a:off x="4599936" y="3460323"/>
                <a:ext cx="53222" cy="65832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655" extrusionOk="0">
                    <a:moveTo>
                      <a:pt x="167" y="1637"/>
                    </a:moveTo>
                    <a:cubicBezTo>
                      <a:pt x="351" y="1554"/>
                      <a:pt x="134" y="1604"/>
                      <a:pt x="435" y="1220"/>
                    </a:cubicBezTo>
                    <a:cubicBezTo>
                      <a:pt x="518" y="1103"/>
                      <a:pt x="652" y="952"/>
                      <a:pt x="752" y="852"/>
                    </a:cubicBezTo>
                    <a:cubicBezTo>
                      <a:pt x="836" y="752"/>
                      <a:pt x="1337" y="217"/>
                      <a:pt x="1170" y="0"/>
                    </a:cubicBezTo>
                    <a:cubicBezTo>
                      <a:pt x="1070" y="50"/>
                      <a:pt x="1086" y="150"/>
                      <a:pt x="886" y="384"/>
                    </a:cubicBezTo>
                    <a:cubicBezTo>
                      <a:pt x="685" y="618"/>
                      <a:pt x="218" y="1136"/>
                      <a:pt x="117" y="1387"/>
                    </a:cubicBezTo>
                    <a:cubicBezTo>
                      <a:pt x="0" y="1654"/>
                      <a:pt x="167" y="1637"/>
                      <a:pt x="167" y="163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507;p21"/>
              <p:cNvSpPr/>
              <p:nvPr/>
            </p:nvSpPr>
            <p:spPr>
              <a:xfrm>
                <a:off x="4598584" y="3294132"/>
                <a:ext cx="53222" cy="63843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605" extrusionOk="0">
                    <a:moveTo>
                      <a:pt x="168" y="1605"/>
                    </a:moveTo>
                    <a:cubicBezTo>
                      <a:pt x="252" y="1571"/>
                      <a:pt x="235" y="1538"/>
                      <a:pt x="285" y="1438"/>
                    </a:cubicBezTo>
                    <a:cubicBezTo>
                      <a:pt x="402" y="1254"/>
                      <a:pt x="1020" y="485"/>
                      <a:pt x="1187" y="251"/>
                    </a:cubicBezTo>
                    <a:cubicBezTo>
                      <a:pt x="1237" y="185"/>
                      <a:pt x="1338" y="84"/>
                      <a:pt x="1221" y="34"/>
                    </a:cubicBezTo>
                    <a:cubicBezTo>
                      <a:pt x="1120" y="1"/>
                      <a:pt x="669" y="602"/>
                      <a:pt x="586" y="719"/>
                    </a:cubicBezTo>
                    <a:cubicBezTo>
                      <a:pt x="486" y="836"/>
                      <a:pt x="1" y="1404"/>
                      <a:pt x="168" y="160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508;p21"/>
              <p:cNvSpPr/>
              <p:nvPr/>
            </p:nvSpPr>
            <p:spPr>
              <a:xfrm>
                <a:off x="4600613" y="3233669"/>
                <a:ext cx="47216" cy="59865"/>
              </a:xfrm>
              <a:custGeom>
                <a:avLst/>
                <a:gdLst/>
                <a:ahLst/>
                <a:cxnLst/>
                <a:rect l="l" t="t" r="r" b="b"/>
                <a:pathLst>
                  <a:path w="1187" h="1505" extrusionOk="0">
                    <a:moveTo>
                      <a:pt x="0" y="1504"/>
                    </a:moveTo>
                    <a:cubicBezTo>
                      <a:pt x="167" y="1471"/>
                      <a:pt x="518" y="953"/>
                      <a:pt x="635" y="802"/>
                    </a:cubicBezTo>
                    <a:cubicBezTo>
                      <a:pt x="752" y="669"/>
                      <a:pt x="1186" y="167"/>
                      <a:pt x="1170" y="17"/>
                    </a:cubicBezTo>
                    <a:cubicBezTo>
                      <a:pt x="986" y="0"/>
                      <a:pt x="618" y="502"/>
                      <a:pt x="501" y="669"/>
                    </a:cubicBezTo>
                    <a:cubicBezTo>
                      <a:pt x="368" y="836"/>
                      <a:pt x="17" y="1254"/>
                      <a:pt x="0" y="150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509;p21"/>
              <p:cNvSpPr/>
              <p:nvPr/>
            </p:nvSpPr>
            <p:spPr>
              <a:xfrm>
                <a:off x="4689675" y="3415772"/>
                <a:ext cx="37232" cy="65832"/>
              </a:xfrm>
              <a:custGeom>
                <a:avLst/>
                <a:gdLst/>
                <a:ahLst/>
                <a:cxnLst/>
                <a:rect l="l" t="t" r="r" b="b"/>
                <a:pathLst>
                  <a:path w="936" h="1655" extrusionOk="0">
                    <a:moveTo>
                      <a:pt x="117" y="1655"/>
                    </a:moveTo>
                    <a:cubicBezTo>
                      <a:pt x="251" y="1638"/>
                      <a:pt x="501" y="1036"/>
                      <a:pt x="585" y="886"/>
                    </a:cubicBezTo>
                    <a:cubicBezTo>
                      <a:pt x="685" y="669"/>
                      <a:pt x="936" y="251"/>
                      <a:pt x="902" y="1"/>
                    </a:cubicBezTo>
                    <a:cubicBezTo>
                      <a:pt x="735" y="34"/>
                      <a:pt x="785" y="84"/>
                      <a:pt x="635" y="385"/>
                    </a:cubicBezTo>
                    <a:lnTo>
                      <a:pt x="201" y="1220"/>
                    </a:lnTo>
                    <a:cubicBezTo>
                      <a:pt x="100" y="1387"/>
                      <a:pt x="0" y="1521"/>
                      <a:pt x="117" y="165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510;p21"/>
              <p:cNvSpPr/>
              <p:nvPr/>
            </p:nvSpPr>
            <p:spPr>
              <a:xfrm>
                <a:off x="4693653" y="3435064"/>
                <a:ext cx="37232" cy="64479"/>
              </a:xfrm>
              <a:custGeom>
                <a:avLst/>
                <a:gdLst/>
                <a:ahLst/>
                <a:cxnLst/>
                <a:rect l="l" t="t" r="r" b="b"/>
                <a:pathLst>
                  <a:path w="936" h="1621" extrusionOk="0">
                    <a:moveTo>
                      <a:pt x="84" y="1621"/>
                    </a:moveTo>
                    <a:cubicBezTo>
                      <a:pt x="251" y="1587"/>
                      <a:pt x="418" y="1103"/>
                      <a:pt x="552" y="869"/>
                    </a:cubicBezTo>
                    <a:cubicBezTo>
                      <a:pt x="685" y="618"/>
                      <a:pt x="886" y="284"/>
                      <a:pt x="936" y="0"/>
                    </a:cubicBezTo>
                    <a:cubicBezTo>
                      <a:pt x="752" y="0"/>
                      <a:pt x="769" y="84"/>
                      <a:pt x="619" y="334"/>
                    </a:cubicBezTo>
                    <a:cubicBezTo>
                      <a:pt x="485" y="568"/>
                      <a:pt x="0" y="1420"/>
                      <a:pt x="84" y="162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511;p21"/>
              <p:cNvSpPr/>
              <p:nvPr/>
            </p:nvSpPr>
            <p:spPr>
              <a:xfrm>
                <a:off x="5111677" y="2195509"/>
                <a:ext cx="47932" cy="61178"/>
              </a:xfrm>
              <a:custGeom>
                <a:avLst/>
                <a:gdLst/>
                <a:ahLst/>
                <a:cxnLst/>
                <a:rect l="l" t="t" r="r" b="b"/>
                <a:pathLst>
                  <a:path w="1205" h="1538" extrusionOk="0">
                    <a:moveTo>
                      <a:pt x="101" y="1538"/>
                    </a:moveTo>
                    <a:cubicBezTo>
                      <a:pt x="235" y="1504"/>
                      <a:pt x="252" y="1404"/>
                      <a:pt x="402" y="1187"/>
                    </a:cubicBezTo>
                    <a:cubicBezTo>
                      <a:pt x="536" y="986"/>
                      <a:pt x="1204" y="201"/>
                      <a:pt x="1120" y="1"/>
                    </a:cubicBezTo>
                    <a:cubicBezTo>
                      <a:pt x="953" y="17"/>
                      <a:pt x="1" y="1287"/>
                      <a:pt x="101" y="153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512;p21"/>
              <p:cNvSpPr/>
              <p:nvPr/>
            </p:nvSpPr>
            <p:spPr>
              <a:xfrm>
                <a:off x="4426466" y="4104325"/>
                <a:ext cx="51870" cy="58513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71" extrusionOk="0">
                    <a:moveTo>
                      <a:pt x="0" y="1471"/>
                    </a:moveTo>
                    <a:cubicBezTo>
                      <a:pt x="184" y="1437"/>
                      <a:pt x="468" y="1003"/>
                      <a:pt x="686" y="803"/>
                    </a:cubicBezTo>
                    <a:cubicBezTo>
                      <a:pt x="719" y="752"/>
                      <a:pt x="1304" y="168"/>
                      <a:pt x="1237" y="84"/>
                    </a:cubicBezTo>
                    <a:cubicBezTo>
                      <a:pt x="1137" y="1"/>
                      <a:pt x="919" y="285"/>
                      <a:pt x="869" y="351"/>
                    </a:cubicBezTo>
                    <a:cubicBezTo>
                      <a:pt x="619" y="569"/>
                      <a:pt x="17" y="1153"/>
                      <a:pt x="0" y="147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513;p21"/>
              <p:cNvSpPr/>
              <p:nvPr/>
            </p:nvSpPr>
            <p:spPr>
              <a:xfrm>
                <a:off x="4609921" y="3486218"/>
                <a:ext cx="39897" cy="63843"/>
              </a:xfrm>
              <a:custGeom>
                <a:avLst/>
                <a:gdLst/>
                <a:ahLst/>
                <a:cxnLst/>
                <a:rect l="l" t="t" r="r" b="b"/>
                <a:pathLst>
                  <a:path w="1003" h="1605" extrusionOk="0">
                    <a:moveTo>
                      <a:pt x="0" y="1605"/>
                    </a:moveTo>
                    <a:cubicBezTo>
                      <a:pt x="267" y="1538"/>
                      <a:pt x="401" y="1120"/>
                      <a:pt x="535" y="836"/>
                    </a:cubicBezTo>
                    <a:cubicBezTo>
                      <a:pt x="685" y="552"/>
                      <a:pt x="986" y="101"/>
                      <a:pt x="1003" y="1"/>
                    </a:cubicBezTo>
                    <a:cubicBezTo>
                      <a:pt x="785" y="1"/>
                      <a:pt x="518" y="435"/>
                      <a:pt x="401" y="669"/>
                    </a:cubicBezTo>
                    <a:cubicBezTo>
                      <a:pt x="334" y="819"/>
                      <a:pt x="17" y="1471"/>
                      <a:pt x="0" y="160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514;p21"/>
              <p:cNvSpPr/>
              <p:nvPr/>
            </p:nvSpPr>
            <p:spPr>
              <a:xfrm>
                <a:off x="4598584" y="3318754"/>
                <a:ext cx="43914" cy="61814"/>
              </a:xfrm>
              <a:custGeom>
                <a:avLst/>
                <a:gdLst/>
                <a:ahLst/>
                <a:cxnLst/>
                <a:rect l="l" t="t" r="r" b="b"/>
                <a:pathLst>
                  <a:path w="1104" h="1554" extrusionOk="0">
                    <a:moveTo>
                      <a:pt x="151" y="1554"/>
                    </a:moveTo>
                    <a:cubicBezTo>
                      <a:pt x="268" y="1504"/>
                      <a:pt x="302" y="1303"/>
                      <a:pt x="369" y="1170"/>
                    </a:cubicBezTo>
                    <a:cubicBezTo>
                      <a:pt x="486" y="952"/>
                      <a:pt x="736" y="652"/>
                      <a:pt x="887" y="435"/>
                    </a:cubicBezTo>
                    <a:cubicBezTo>
                      <a:pt x="970" y="318"/>
                      <a:pt x="1104" y="167"/>
                      <a:pt x="1104" y="0"/>
                    </a:cubicBezTo>
                    <a:cubicBezTo>
                      <a:pt x="937" y="0"/>
                      <a:pt x="870" y="167"/>
                      <a:pt x="770" y="284"/>
                    </a:cubicBezTo>
                    <a:cubicBezTo>
                      <a:pt x="552" y="535"/>
                      <a:pt x="1" y="1237"/>
                      <a:pt x="151" y="155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515;p21"/>
              <p:cNvSpPr/>
              <p:nvPr/>
            </p:nvSpPr>
            <p:spPr>
              <a:xfrm>
                <a:off x="4326783" y="3990680"/>
                <a:ext cx="49205" cy="53222"/>
              </a:xfrm>
              <a:custGeom>
                <a:avLst/>
                <a:gdLst/>
                <a:ahLst/>
                <a:cxnLst/>
                <a:rect l="l" t="t" r="r" b="b"/>
                <a:pathLst>
                  <a:path w="1237" h="1338" extrusionOk="0">
                    <a:moveTo>
                      <a:pt x="117" y="1337"/>
                    </a:moveTo>
                    <a:cubicBezTo>
                      <a:pt x="251" y="1320"/>
                      <a:pt x="234" y="1304"/>
                      <a:pt x="301" y="1203"/>
                    </a:cubicBezTo>
                    <a:cubicBezTo>
                      <a:pt x="351" y="1137"/>
                      <a:pt x="368" y="1103"/>
                      <a:pt x="435" y="1020"/>
                    </a:cubicBezTo>
                    <a:cubicBezTo>
                      <a:pt x="518" y="919"/>
                      <a:pt x="635" y="786"/>
                      <a:pt x="702" y="702"/>
                    </a:cubicBezTo>
                    <a:cubicBezTo>
                      <a:pt x="802" y="585"/>
                      <a:pt x="1237" y="151"/>
                      <a:pt x="1203" y="17"/>
                    </a:cubicBezTo>
                    <a:cubicBezTo>
                      <a:pt x="1170" y="17"/>
                      <a:pt x="1203" y="0"/>
                      <a:pt x="1136" y="17"/>
                    </a:cubicBezTo>
                    <a:cubicBezTo>
                      <a:pt x="1019" y="17"/>
                      <a:pt x="618" y="502"/>
                      <a:pt x="552" y="602"/>
                    </a:cubicBezTo>
                    <a:cubicBezTo>
                      <a:pt x="351" y="836"/>
                      <a:pt x="0" y="1153"/>
                      <a:pt x="117" y="133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516;p21"/>
              <p:cNvSpPr/>
              <p:nvPr/>
            </p:nvSpPr>
            <p:spPr>
              <a:xfrm>
                <a:off x="4352678" y="4013274"/>
                <a:ext cx="52546" cy="51233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1288" extrusionOk="0">
                    <a:moveTo>
                      <a:pt x="1" y="1287"/>
                    </a:moveTo>
                    <a:cubicBezTo>
                      <a:pt x="168" y="1270"/>
                      <a:pt x="134" y="1237"/>
                      <a:pt x="218" y="1137"/>
                    </a:cubicBezTo>
                    <a:cubicBezTo>
                      <a:pt x="268" y="1070"/>
                      <a:pt x="302" y="1020"/>
                      <a:pt x="368" y="970"/>
                    </a:cubicBezTo>
                    <a:cubicBezTo>
                      <a:pt x="452" y="886"/>
                      <a:pt x="586" y="752"/>
                      <a:pt x="686" y="669"/>
                    </a:cubicBezTo>
                    <a:cubicBezTo>
                      <a:pt x="853" y="535"/>
                      <a:pt x="1304" y="201"/>
                      <a:pt x="1321" y="17"/>
                    </a:cubicBezTo>
                    <a:cubicBezTo>
                      <a:pt x="1120" y="0"/>
                      <a:pt x="686" y="418"/>
                      <a:pt x="552" y="535"/>
                    </a:cubicBezTo>
                    <a:cubicBezTo>
                      <a:pt x="402" y="669"/>
                      <a:pt x="34" y="986"/>
                      <a:pt x="1" y="128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517;p21"/>
              <p:cNvSpPr/>
              <p:nvPr/>
            </p:nvSpPr>
            <p:spPr>
              <a:xfrm>
                <a:off x="4607892" y="3415772"/>
                <a:ext cx="44591" cy="59189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1488" extrusionOk="0">
                    <a:moveTo>
                      <a:pt x="84" y="1488"/>
                    </a:moveTo>
                    <a:cubicBezTo>
                      <a:pt x="268" y="1421"/>
                      <a:pt x="268" y="1304"/>
                      <a:pt x="368" y="1120"/>
                    </a:cubicBezTo>
                    <a:cubicBezTo>
                      <a:pt x="435" y="986"/>
                      <a:pt x="519" y="853"/>
                      <a:pt x="602" y="719"/>
                    </a:cubicBezTo>
                    <a:cubicBezTo>
                      <a:pt x="753" y="485"/>
                      <a:pt x="1087" y="134"/>
                      <a:pt x="1120" y="1"/>
                    </a:cubicBezTo>
                    <a:cubicBezTo>
                      <a:pt x="903" y="1"/>
                      <a:pt x="569" y="435"/>
                      <a:pt x="452" y="602"/>
                    </a:cubicBezTo>
                    <a:cubicBezTo>
                      <a:pt x="318" y="803"/>
                      <a:pt x="1" y="1204"/>
                      <a:pt x="84" y="148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518;p21"/>
              <p:cNvSpPr/>
              <p:nvPr/>
            </p:nvSpPr>
            <p:spPr>
              <a:xfrm>
                <a:off x="4600613" y="3339995"/>
                <a:ext cx="42562" cy="59865"/>
              </a:xfrm>
              <a:custGeom>
                <a:avLst/>
                <a:gdLst/>
                <a:ahLst/>
                <a:cxnLst/>
                <a:rect l="l" t="t" r="r" b="b"/>
                <a:pathLst>
                  <a:path w="1070" h="1505" extrusionOk="0">
                    <a:moveTo>
                      <a:pt x="84" y="1505"/>
                    </a:moveTo>
                    <a:cubicBezTo>
                      <a:pt x="267" y="1454"/>
                      <a:pt x="1069" y="168"/>
                      <a:pt x="1053" y="1"/>
                    </a:cubicBezTo>
                    <a:cubicBezTo>
                      <a:pt x="919" y="1"/>
                      <a:pt x="919" y="34"/>
                      <a:pt x="869" y="118"/>
                    </a:cubicBezTo>
                    <a:cubicBezTo>
                      <a:pt x="685" y="352"/>
                      <a:pt x="0" y="1321"/>
                      <a:pt x="84" y="150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519;p21"/>
              <p:cNvSpPr/>
              <p:nvPr/>
            </p:nvSpPr>
            <p:spPr>
              <a:xfrm>
                <a:off x="4599936" y="3362589"/>
                <a:ext cx="43914" cy="54535"/>
              </a:xfrm>
              <a:custGeom>
                <a:avLst/>
                <a:gdLst/>
                <a:ahLst/>
                <a:cxnLst/>
                <a:rect l="l" t="t" r="r" b="b"/>
                <a:pathLst>
                  <a:path w="1104" h="1371" extrusionOk="0">
                    <a:moveTo>
                      <a:pt x="67" y="1371"/>
                    </a:moveTo>
                    <a:cubicBezTo>
                      <a:pt x="218" y="1338"/>
                      <a:pt x="518" y="886"/>
                      <a:pt x="635" y="736"/>
                    </a:cubicBezTo>
                    <a:cubicBezTo>
                      <a:pt x="736" y="602"/>
                      <a:pt x="1103" y="185"/>
                      <a:pt x="1070" y="1"/>
                    </a:cubicBezTo>
                    <a:cubicBezTo>
                      <a:pt x="853" y="18"/>
                      <a:pt x="351" y="769"/>
                      <a:pt x="234" y="970"/>
                    </a:cubicBezTo>
                    <a:cubicBezTo>
                      <a:pt x="151" y="1087"/>
                      <a:pt x="0" y="1254"/>
                      <a:pt x="67" y="137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520;p21"/>
              <p:cNvSpPr/>
              <p:nvPr/>
            </p:nvSpPr>
            <p:spPr>
              <a:xfrm>
                <a:off x="4342057" y="3665656"/>
                <a:ext cx="35919" cy="60541"/>
              </a:xfrm>
              <a:custGeom>
                <a:avLst/>
                <a:gdLst/>
                <a:ahLst/>
                <a:cxnLst/>
                <a:rect l="l" t="t" r="r" b="b"/>
                <a:pathLst>
                  <a:path w="903" h="1522" extrusionOk="0">
                    <a:moveTo>
                      <a:pt x="51" y="1521"/>
                    </a:moveTo>
                    <a:cubicBezTo>
                      <a:pt x="184" y="1455"/>
                      <a:pt x="218" y="1271"/>
                      <a:pt x="285" y="1137"/>
                    </a:cubicBezTo>
                    <a:cubicBezTo>
                      <a:pt x="452" y="786"/>
                      <a:pt x="886" y="168"/>
                      <a:pt x="903" y="18"/>
                    </a:cubicBezTo>
                    <a:cubicBezTo>
                      <a:pt x="635" y="1"/>
                      <a:pt x="101" y="1003"/>
                      <a:pt x="34" y="1271"/>
                    </a:cubicBezTo>
                    <a:cubicBezTo>
                      <a:pt x="0" y="1471"/>
                      <a:pt x="34" y="1438"/>
                      <a:pt x="34" y="147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521;p21"/>
              <p:cNvSpPr/>
              <p:nvPr/>
            </p:nvSpPr>
            <p:spPr>
              <a:xfrm>
                <a:off x="4507533" y="4116975"/>
                <a:ext cx="43914" cy="56524"/>
              </a:xfrm>
              <a:custGeom>
                <a:avLst/>
                <a:gdLst/>
                <a:ahLst/>
                <a:cxnLst/>
                <a:rect l="l" t="t" r="r" b="b"/>
                <a:pathLst>
                  <a:path w="1104" h="1421" extrusionOk="0">
                    <a:moveTo>
                      <a:pt x="1" y="1420"/>
                    </a:moveTo>
                    <a:cubicBezTo>
                      <a:pt x="218" y="1370"/>
                      <a:pt x="469" y="936"/>
                      <a:pt x="602" y="752"/>
                    </a:cubicBezTo>
                    <a:cubicBezTo>
                      <a:pt x="703" y="618"/>
                      <a:pt x="786" y="485"/>
                      <a:pt x="870" y="384"/>
                    </a:cubicBezTo>
                    <a:cubicBezTo>
                      <a:pt x="953" y="284"/>
                      <a:pt x="1104" y="150"/>
                      <a:pt x="1087" y="0"/>
                    </a:cubicBezTo>
                    <a:cubicBezTo>
                      <a:pt x="770" y="50"/>
                      <a:pt x="34" y="1186"/>
                      <a:pt x="1" y="142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522;p21"/>
              <p:cNvSpPr/>
              <p:nvPr/>
            </p:nvSpPr>
            <p:spPr>
              <a:xfrm>
                <a:off x="4649102" y="3597875"/>
                <a:ext cx="41925" cy="59189"/>
              </a:xfrm>
              <a:custGeom>
                <a:avLst/>
                <a:gdLst/>
                <a:ahLst/>
                <a:cxnLst/>
                <a:rect l="l" t="t" r="r" b="b"/>
                <a:pathLst>
                  <a:path w="1054" h="1488" extrusionOk="0">
                    <a:moveTo>
                      <a:pt x="18" y="1471"/>
                    </a:moveTo>
                    <a:cubicBezTo>
                      <a:pt x="135" y="1488"/>
                      <a:pt x="135" y="1438"/>
                      <a:pt x="185" y="1371"/>
                    </a:cubicBezTo>
                    <a:cubicBezTo>
                      <a:pt x="419" y="1070"/>
                      <a:pt x="1053" y="352"/>
                      <a:pt x="920" y="1"/>
                    </a:cubicBezTo>
                    <a:cubicBezTo>
                      <a:pt x="803" y="17"/>
                      <a:pt x="753" y="235"/>
                      <a:pt x="686" y="352"/>
                    </a:cubicBezTo>
                    <a:cubicBezTo>
                      <a:pt x="502" y="669"/>
                      <a:pt x="1" y="1271"/>
                      <a:pt x="18" y="147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523;p21"/>
              <p:cNvSpPr/>
              <p:nvPr/>
            </p:nvSpPr>
            <p:spPr>
              <a:xfrm>
                <a:off x="4685021" y="3215053"/>
                <a:ext cx="41249" cy="55211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1388" extrusionOk="0">
                    <a:moveTo>
                      <a:pt x="117" y="1371"/>
                    </a:moveTo>
                    <a:cubicBezTo>
                      <a:pt x="251" y="1387"/>
                      <a:pt x="201" y="1354"/>
                      <a:pt x="384" y="1103"/>
                    </a:cubicBezTo>
                    <a:lnTo>
                      <a:pt x="836" y="418"/>
                    </a:lnTo>
                    <a:cubicBezTo>
                      <a:pt x="902" y="318"/>
                      <a:pt x="1036" y="184"/>
                      <a:pt x="1003" y="51"/>
                    </a:cubicBezTo>
                    <a:cubicBezTo>
                      <a:pt x="836" y="1"/>
                      <a:pt x="618" y="402"/>
                      <a:pt x="451" y="635"/>
                    </a:cubicBezTo>
                    <a:cubicBezTo>
                      <a:pt x="351" y="769"/>
                      <a:pt x="0" y="1204"/>
                      <a:pt x="117" y="137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524;p21"/>
              <p:cNvSpPr/>
              <p:nvPr/>
            </p:nvSpPr>
            <p:spPr>
              <a:xfrm>
                <a:off x="4403872" y="4008620"/>
                <a:ext cx="51870" cy="48568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221" extrusionOk="0">
                    <a:moveTo>
                      <a:pt x="0" y="1220"/>
                    </a:moveTo>
                    <a:cubicBezTo>
                      <a:pt x="151" y="1204"/>
                      <a:pt x="301" y="1036"/>
                      <a:pt x="385" y="953"/>
                    </a:cubicBezTo>
                    <a:lnTo>
                      <a:pt x="1020" y="402"/>
                    </a:lnTo>
                    <a:cubicBezTo>
                      <a:pt x="1086" y="335"/>
                      <a:pt x="1304" y="151"/>
                      <a:pt x="1220" y="84"/>
                    </a:cubicBezTo>
                    <a:cubicBezTo>
                      <a:pt x="1137" y="1"/>
                      <a:pt x="936" y="218"/>
                      <a:pt x="869" y="285"/>
                    </a:cubicBezTo>
                    <a:cubicBezTo>
                      <a:pt x="652" y="452"/>
                      <a:pt x="34" y="970"/>
                      <a:pt x="0" y="122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525;p21"/>
              <p:cNvSpPr/>
              <p:nvPr/>
            </p:nvSpPr>
            <p:spPr>
              <a:xfrm>
                <a:off x="4686334" y="3231680"/>
                <a:ext cx="43238" cy="57836"/>
              </a:xfrm>
              <a:custGeom>
                <a:avLst/>
                <a:gdLst/>
                <a:ahLst/>
                <a:cxnLst/>
                <a:rect l="l" t="t" r="r" b="b"/>
                <a:pathLst>
                  <a:path w="1087" h="1454" extrusionOk="0">
                    <a:moveTo>
                      <a:pt x="168" y="1454"/>
                    </a:moveTo>
                    <a:cubicBezTo>
                      <a:pt x="301" y="1420"/>
                      <a:pt x="251" y="1370"/>
                      <a:pt x="385" y="1120"/>
                    </a:cubicBezTo>
                    <a:cubicBezTo>
                      <a:pt x="535" y="836"/>
                      <a:pt x="1087" y="117"/>
                      <a:pt x="970" y="67"/>
                    </a:cubicBezTo>
                    <a:cubicBezTo>
                      <a:pt x="836" y="0"/>
                      <a:pt x="1" y="1153"/>
                      <a:pt x="168" y="145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526;p21"/>
              <p:cNvSpPr/>
              <p:nvPr/>
            </p:nvSpPr>
            <p:spPr>
              <a:xfrm>
                <a:off x="4608568" y="3565973"/>
                <a:ext cx="39937" cy="51233"/>
              </a:xfrm>
              <a:custGeom>
                <a:avLst/>
                <a:gdLst/>
                <a:ahLst/>
                <a:cxnLst/>
                <a:rect l="l" t="t" r="r" b="b"/>
                <a:pathLst>
                  <a:path w="1004" h="1288" extrusionOk="0">
                    <a:moveTo>
                      <a:pt x="17" y="1287"/>
                    </a:moveTo>
                    <a:cubicBezTo>
                      <a:pt x="251" y="1254"/>
                      <a:pt x="502" y="669"/>
                      <a:pt x="786" y="352"/>
                    </a:cubicBezTo>
                    <a:cubicBezTo>
                      <a:pt x="853" y="268"/>
                      <a:pt x="986" y="151"/>
                      <a:pt x="1003" y="34"/>
                    </a:cubicBezTo>
                    <a:cubicBezTo>
                      <a:pt x="652" y="1"/>
                      <a:pt x="1" y="1087"/>
                      <a:pt x="17" y="128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527;p21"/>
              <p:cNvSpPr/>
              <p:nvPr/>
            </p:nvSpPr>
            <p:spPr>
              <a:xfrm>
                <a:off x="4699619" y="3383870"/>
                <a:ext cx="29952" cy="56524"/>
              </a:xfrm>
              <a:custGeom>
                <a:avLst/>
                <a:gdLst/>
                <a:ahLst/>
                <a:cxnLst/>
                <a:rect l="l" t="t" r="r" b="b"/>
                <a:pathLst>
                  <a:path w="753" h="1421" extrusionOk="0">
                    <a:moveTo>
                      <a:pt x="1" y="1421"/>
                    </a:moveTo>
                    <a:cubicBezTo>
                      <a:pt x="168" y="1371"/>
                      <a:pt x="301" y="1003"/>
                      <a:pt x="435" y="769"/>
                    </a:cubicBezTo>
                    <a:cubicBezTo>
                      <a:pt x="485" y="669"/>
                      <a:pt x="719" y="251"/>
                      <a:pt x="736" y="134"/>
                    </a:cubicBezTo>
                    <a:cubicBezTo>
                      <a:pt x="753" y="51"/>
                      <a:pt x="753" y="184"/>
                      <a:pt x="736" y="84"/>
                    </a:cubicBezTo>
                    <a:cubicBezTo>
                      <a:pt x="719" y="17"/>
                      <a:pt x="736" y="51"/>
                      <a:pt x="702" y="1"/>
                    </a:cubicBezTo>
                    <a:cubicBezTo>
                      <a:pt x="585" y="34"/>
                      <a:pt x="636" y="17"/>
                      <a:pt x="569" y="134"/>
                    </a:cubicBezTo>
                    <a:lnTo>
                      <a:pt x="285" y="635"/>
                    </a:lnTo>
                    <a:cubicBezTo>
                      <a:pt x="168" y="836"/>
                      <a:pt x="1" y="1153"/>
                      <a:pt x="1" y="142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528;p21"/>
              <p:cNvSpPr/>
              <p:nvPr/>
            </p:nvSpPr>
            <p:spPr>
              <a:xfrm>
                <a:off x="4628497" y="3667685"/>
                <a:ext cx="29952" cy="53859"/>
              </a:xfrm>
              <a:custGeom>
                <a:avLst/>
                <a:gdLst/>
                <a:ahLst/>
                <a:cxnLst/>
                <a:rect l="l" t="t" r="r" b="b"/>
                <a:pathLst>
                  <a:path w="753" h="1354" extrusionOk="0">
                    <a:moveTo>
                      <a:pt x="84" y="1353"/>
                    </a:moveTo>
                    <a:cubicBezTo>
                      <a:pt x="201" y="1320"/>
                      <a:pt x="151" y="1353"/>
                      <a:pt x="218" y="1220"/>
                    </a:cubicBezTo>
                    <a:cubicBezTo>
                      <a:pt x="235" y="1153"/>
                      <a:pt x="251" y="1103"/>
                      <a:pt x="285" y="1036"/>
                    </a:cubicBezTo>
                    <a:cubicBezTo>
                      <a:pt x="419" y="769"/>
                      <a:pt x="753" y="234"/>
                      <a:pt x="753" y="0"/>
                    </a:cubicBezTo>
                    <a:cubicBezTo>
                      <a:pt x="519" y="50"/>
                      <a:pt x="135" y="886"/>
                      <a:pt x="51" y="1136"/>
                    </a:cubicBezTo>
                    <a:cubicBezTo>
                      <a:pt x="1" y="1320"/>
                      <a:pt x="51" y="1287"/>
                      <a:pt x="51" y="128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529;p21"/>
              <p:cNvSpPr/>
              <p:nvPr/>
            </p:nvSpPr>
            <p:spPr>
              <a:xfrm>
                <a:off x="4653119" y="3661002"/>
                <a:ext cx="31265" cy="55211"/>
              </a:xfrm>
              <a:custGeom>
                <a:avLst/>
                <a:gdLst/>
                <a:ahLst/>
                <a:cxnLst/>
                <a:rect l="l" t="t" r="r" b="b"/>
                <a:pathLst>
                  <a:path w="786" h="1388" extrusionOk="0">
                    <a:moveTo>
                      <a:pt x="150" y="1388"/>
                    </a:moveTo>
                    <a:cubicBezTo>
                      <a:pt x="234" y="1338"/>
                      <a:pt x="217" y="1354"/>
                      <a:pt x="267" y="1237"/>
                    </a:cubicBezTo>
                    <a:cubicBezTo>
                      <a:pt x="401" y="870"/>
                      <a:pt x="785" y="168"/>
                      <a:pt x="685" y="1"/>
                    </a:cubicBezTo>
                    <a:cubicBezTo>
                      <a:pt x="568" y="18"/>
                      <a:pt x="618" y="1"/>
                      <a:pt x="551" y="118"/>
                    </a:cubicBezTo>
                    <a:cubicBezTo>
                      <a:pt x="418" y="369"/>
                      <a:pt x="0" y="1154"/>
                      <a:pt x="150" y="138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530;p21"/>
              <p:cNvSpPr/>
              <p:nvPr/>
            </p:nvSpPr>
            <p:spPr>
              <a:xfrm>
                <a:off x="5146920" y="2235406"/>
                <a:ext cx="35919" cy="51870"/>
              </a:xfrm>
              <a:custGeom>
                <a:avLst/>
                <a:gdLst/>
                <a:ahLst/>
                <a:cxnLst/>
                <a:rect l="l" t="t" r="r" b="b"/>
                <a:pathLst>
                  <a:path w="903" h="1304" extrusionOk="0">
                    <a:moveTo>
                      <a:pt x="101" y="1303"/>
                    </a:moveTo>
                    <a:cubicBezTo>
                      <a:pt x="251" y="1253"/>
                      <a:pt x="301" y="1003"/>
                      <a:pt x="519" y="685"/>
                    </a:cubicBezTo>
                    <a:cubicBezTo>
                      <a:pt x="602" y="568"/>
                      <a:pt x="903" y="184"/>
                      <a:pt x="903" y="34"/>
                    </a:cubicBezTo>
                    <a:cubicBezTo>
                      <a:pt x="786" y="0"/>
                      <a:pt x="669" y="151"/>
                      <a:pt x="602" y="234"/>
                    </a:cubicBezTo>
                    <a:cubicBezTo>
                      <a:pt x="535" y="334"/>
                      <a:pt x="452" y="435"/>
                      <a:pt x="385" y="552"/>
                    </a:cubicBezTo>
                    <a:cubicBezTo>
                      <a:pt x="268" y="719"/>
                      <a:pt x="1" y="1086"/>
                      <a:pt x="101" y="130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531;p21"/>
              <p:cNvSpPr/>
              <p:nvPr/>
            </p:nvSpPr>
            <p:spPr>
              <a:xfrm>
                <a:off x="4603238" y="3670986"/>
                <a:ext cx="29952" cy="52546"/>
              </a:xfrm>
              <a:custGeom>
                <a:avLst/>
                <a:gdLst/>
                <a:ahLst/>
                <a:cxnLst/>
                <a:rect l="l" t="t" r="r" b="b"/>
                <a:pathLst>
                  <a:path w="753" h="1321" extrusionOk="0">
                    <a:moveTo>
                      <a:pt x="135" y="1321"/>
                    </a:moveTo>
                    <a:cubicBezTo>
                      <a:pt x="252" y="1304"/>
                      <a:pt x="352" y="953"/>
                      <a:pt x="469" y="702"/>
                    </a:cubicBezTo>
                    <a:cubicBezTo>
                      <a:pt x="569" y="519"/>
                      <a:pt x="753" y="218"/>
                      <a:pt x="736" y="1"/>
                    </a:cubicBezTo>
                    <a:cubicBezTo>
                      <a:pt x="602" y="1"/>
                      <a:pt x="552" y="134"/>
                      <a:pt x="485" y="268"/>
                    </a:cubicBezTo>
                    <a:cubicBezTo>
                      <a:pt x="352" y="485"/>
                      <a:pt x="1" y="1120"/>
                      <a:pt x="135" y="132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532;p21"/>
              <p:cNvSpPr/>
              <p:nvPr/>
            </p:nvSpPr>
            <p:spPr>
              <a:xfrm>
                <a:off x="4600613" y="3198426"/>
                <a:ext cx="39221" cy="50557"/>
              </a:xfrm>
              <a:custGeom>
                <a:avLst/>
                <a:gdLst/>
                <a:ahLst/>
                <a:cxnLst/>
                <a:rect l="l" t="t" r="r" b="b"/>
                <a:pathLst>
                  <a:path w="986" h="1271" extrusionOk="0">
                    <a:moveTo>
                      <a:pt x="117" y="1237"/>
                    </a:moveTo>
                    <a:cubicBezTo>
                      <a:pt x="267" y="1221"/>
                      <a:pt x="150" y="1271"/>
                      <a:pt x="368" y="970"/>
                    </a:cubicBezTo>
                    <a:cubicBezTo>
                      <a:pt x="435" y="870"/>
                      <a:pt x="485" y="786"/>
                      <a:pt x="568" y="669"/>
                    </a:cubicBezTo>
                    <a:cubicBezTo>
                      <a:pt x="635" y="569"/>
                      <a:pt x="986" y="135"/>
                      <a:pt x="852" y="68"/>
                    </a:cubicBezTo>
                    <a:cubicBezTo>
                      <a:pt x="735" y="1"/>
                      <a:pt x="518" y="385"/>
                      <a:pt x="401" y="569"/>
                    </a:cubicBezTo>
                    <a:cubicBezTo>
                      <a:pt x="318" y="686"/>
                      <a:pt x="0" y="1087"/>
                      <a:pt x="117" y="123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533;p21"/>
              <p:cNvSpPr/>
              <p:nvPr/>
            </p:nvSpPr>
            <p:spPr>
              <a:xfrm>
                <a:off x="4914976" y="3900305"/>
                <a:ext cx="9984" cy="61178"/>
              </a:xfrm>
              <a:custGeom>
                <a:avLst/>
                <a:gdLst/>
                <a:ahLst/>
                <a:cxnLst/>
                <a:rect l="l" t="t" r="r" b="b"/>
                <a:pathLst>
                  <a:path w="251" h="1538" extrusionOk="0">
                    <a:moveTo>
                      <a:pt x="184" y="1521"/>
                    </a:moveTo>
                    <a:cubicBezTo>
                      <a:pt x="234" y="1487"/>
                      <a:pt x="217" y="1537"/>
                      <a:pt x="234" y="1437"/>
                    </a:cubicBezTo>
                    <a:cubicBezTo>
                      <a:pt x="251" y="1404"/>
                      <a:pt x="251" y="1370"/>
                      <a:pt x="251" y="1320"/>
                    </a:cubicBezTo>
                    <a:lnTo>
                      <a:pt x="251" y="201"/>
                    </a:lnTo>
                    <a:cubicBezTo>
                      <a:pt x="234" y="0"/>
                      <a:pt x="184" y="17"/>
                      <a:pt x="134" y="0"/>
                    </a:cubicBezTo>
                    <a:cubicBezTo>
                      <a:pt x="67" y="217"/>
                      <a:pt x="0" y="1387"/>
                      <a:pt x="184" y="152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534;p21"/>
              <p:cNvSpPr/>
              <p:nvPr/>
            </p:nvSpPr>
            <p:spPr>
              <a:xfrm>
                <a:off x="4886376" y="3779341"/>
                <a:ext cx="11337" cy="55848"/>
              </a:xfrm>
              <a:custGeom>
                <a:avLst/>
                <a:gdLst/>
                <a:ahLst/>
                <a:cxnLst/>
                <a:rect l="l" t="t" r="r" b="b"/>
                <a:pathLst>
                  <a:path w="285" h="1404" extrusionOk="0">
                    <a:moveTo>
                      <a:pt x="118" y="0"/>
                    </a:moveTo>
                    <a:cubicBezTo>
                      <a:pt x="51" y="67"/>
                      <a:pt x="68" y="17"/>
                      <a:pt x="51" y="150"/>
                    </a:cubicBezTo>
                    <a:cubicBezTo>
                      <a:pt x="34" y="401"/>
                      <a:pt x="1" y="1370"/>
                      <a:pt x="201" y="1404"/>
                    </a:cubicBezTo>
                    <a:cubicBezTo>
                      <a:pt x="285" y="1270"/>
                      <a:pt x="235" y="635"/>
                      <a:pt x="235" y="468"/>
                    </a:cubicBezTo>
                    <a:cubicBezTo>
                      <a:pt x="235" y="167"/>
                      <a:pt x="251" y="50"/>
                      <a:pt x="118" y="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535;p21"/>
              <p:cNvSpPr/>
              <p:nvPr/>
            </p:nvSpPr>
            <p:spPr>
              <a:xfrm>
                <a:off x="4359321" y="3685624"/>
                <a:ext cx="35959" cy="48529"/>
              </a:xfrm>
              <a:custGeom>
                <a:avLst/>
                <a:gdLst/>
                <a:ahLst/>
                <a:cxnLst/>
                <a:rect l="l" t="t" r="r" b="b"/>
                <a:pathLst>
                  <a:path w="904" h="1220" extrusionOk="0">
                    <a:moveTo>
                      <a:pt x="101" y="1220"/>
                    </a:moveTo>
                    <a:cubicBezTo>
                      <a:pt x="235" y="1203"/>
                      <a:pt x="235" y="1070"/>
                      <a:pt x="318" y="919"/>
                    </a:cubicBezTo>
                    <a:cubicBezTo>
                      <a:pt x="402" y="802"/>
                      <a:pt x="452" y="719"/>
                      <a:pt x="519" y="618"/>
                    </a:cubicBezTo>
                    <a:cubicBezTo>
                      <a:pt x="619" y="485"/>
                      <a:pt x="903" y="151"/>
                      <a:pt x="903" y="17"/>
                    </a:cubicBezTo>
                    <a:cubicBezTo>
                      <a:pt x="736" y="0"/>
                      <a:pt x="669" y="117"/>
                      <a:pt x="586" y="217"/>
                    </a:cubicBezTo>
                    <a:cubicBezTo>
                      <a:pt x="419" y="451"/>
                      <a:pt x="1" y="886"/>
                      <a:pt x="101" y="122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536;p21"/>
              <p:cNvSpPr/>
              <p:nvPr/>
            </p:nvSpPr>
            <p:spPr>
              <a:xfrm>
                <a:off x="4883711" y="3427069"/>
                <a:ext cx="46579" cy="35919"/>
              </a:xfrm>
              <a:custGeom>
                <a:avLst/>
                <a:gdLst/>
                <a:ahLst/>
                <a:cxnLst/>
                <a:rect l="l" t="t" r="r" b="b"/>
                <a:pathLst>
                  <a:path w="1171" h="903" extrusionOk="0">
                    <a:moveTo>
                      <a:pt x="18" y="903"/>
                    </a:moveTo>
                    <a:cubicBezTo>
                      <a:pt x="135" y="903"/>
                      <a:pt x="1137" y="268"/>
                      <a:pt x="1171" y="1"/>
                    </a:cubicBezTo>
                    <a:cubicBezTo>
                      <a:pt x="987" y="1"/>
                      <a:pt x="653" y="285"/>
                      <a:pt x="502" y="385"/>
                    </a:cubicBezTo>
                    <a:cubicBezTo>
                      <a:pt x="385" y="468"/>
                      <a:pt x="318" y="535"/>
                      <a:pt x="218" y="602"/>
                    </a:cubicBezTo>
                    <a:cubicBezTo>
                      <a:pt x="151" y="652"/>
                      <a:pt x="168" y="652"/>
                      <a:pt x="85" y="719"/>
                    </a:cubicBezTo>
                    <a:cubicBezTo>
                      <a:pt x="18" y="819"/>
                      <a:pt x="1" y="769"/>
                      <a:pt x="18" y="90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537;p21"/>
              <p:cNvSpPr/>
              <p:nvPr/>
            </p:nvSpPr>
            <p:spPr>
              <a:xfrm>
                <a:off x="4653756" y="3489560"/>
                <a:ext cx="40613" cy="43238"/>
              </a:xfrm>
              <a:custGeom>
                <a:avLst/>
                <a:gdLst/>
                <a:ahLst/>
                <a:cxnLst/>
                <a:rect l="l" t="t" r="r" b="b"/>
                <a:pathLst>
                  <a:path w="1021" h="1087" extrusionOk="0">
                    <a:moveTo>
                      <a:pt x="34" y="1053"/>
                    </a:moveTo>
                    <a:cubicBezTo>
                      <a:pt x="185" y="1086"/>
                      <a:pt x="318" y="819"/>
                      <a:pt x="552" y="585"/>
                    </a:cubicBezTo>
                    <a:cubicBezTo>
                      <a:pt x="803" y="334"/>
                      <a:pt x="1020" y="201"/>
                      <a:pt x="1003" y="0"/>
                    </a:cubicBezTo>
                    <a:cubicBezTo>
                      <a:pt x="820" y="0"/>
                      <a:pt x="519" y="334"/>
                      <a:pt x="419" y="451"/>
                    </a:cubicBezTo>
                    <a:cubicBezTo>
                      <a:pt x="335" y="552"/>
                      <a:pt x="1" y="869"/>
                      <a:pt x="34" y="105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538;p21"/>
              <p:cNvSpPr/>
              <p:nvPr/>
            </p:nvSpPr>
            <p:spPr>
              <a:xfrm>
                <a:off x="4528138" y="3576594"/>
                <a:ext cx="36595" cy="47892"/>
              </a:xfrm>
              <a:custGeom>
                <a:avLst/>
                <a:gdLst/>
                <a:ahLst/>
                <a:cxnLst/>
                <a:rect l="l" t="t" r="r" b="b"/>
                <a:pathLst>
                  <a:path w="920" h="1204" extrusionOk="0">
                    <a:moveTo>
                      <a:pt x="1" y="1204"/>
                    </a:moveTo>
                    <a:cubicBezTo>
                      <a:pt x="185" y="1204"/>
                      <a:pt x="352" y="920"/>
                      <a:pt x="502" y="703"/>
                    </a:cubicBezTo>
                    <a:cubicBezTo>
                      <a:pt x="552" y="636"/>
                      <a:pt x="920" y="185"/>
                      <a:pt x="836" y="101"/>
                    </a:cubicBezTo>
                    <a:cubicBezTo>
                      <a:pt x="736" y="1"/>
                      <a:pt x="636" y="218"/>
                      <a:pt x="569" y="285"/>
                    </a:cubicBezTo>
                    <a:cubicBezTo>
                      <a:pt x="419" y="469"/>
                      <a:pt x="1" y="987"/>
                      <a:pt x="1" y="120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539;p21"/>
              <p:cNvSpPr/>
              <p:nvPr/>
            </p:nvSpPr>
            <p:spPr>
              <a:xfrm>
                <a:off x="4526825" y="3429734"/>
                <a:ext cx="39897" cy="47216"/>
              </a:xfrm>
              <a:custGeom>
                <a:avLst/>
                <a:gdLst/>
                <a:ahLst/>
                <a:cxnLst/>
                <a:rect l="l" t="t" r="r" b="b"/>
                <a:pathLst>
                  <a:path w="1003" h="1187" extrusionOk="0">
                    <a:moveTo>
                      <a:pt x="786" y="67"/>
                    </a:moveTo>
                    <a:cubicBezTo>
                      <a:pt x="619" y="184"/>
                      <a:pt x="268" y="652"/>
                      <a:pt x="134" y="853"/>
                    </a:cubicBezTo>
                    <a:cubicBezTo>
                      <a:pt x="67" y="936"/>
                      <a:pt x="0" y="1187"/>
                      <a:pt x="184" y="1103"/>
                    </a:cubicBezTo>
                    <a:cubicBezTo>
                      <a:pt x="234" y="1086"/>
                      <a:pt x="535" y="635"/>
                      <a:pt x="602" y="552"/>
                    </a:cubicBezTo>
                    <a:cubicBezTo>
                      <a:pt x="652" y="502"/>
                      <a:pt x="1003" y="117"/>
                      <a:pt x="853" y="67"/>
                    </a:cubicBezTo>
                    <a:cubicBezTo>
                      <a:pt x="752" y="0"/>
                      <a:pt x="819" y="51"/>
                      <a:pt x="786" y="6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540;p21"/>
              <p:cNvSpPr/>
              <p:nvPr/>
            </p:nvSpPr>
            <p:spPr>
              <a:xfrm>
                <a:off x="4681004" y="3657700"/>
                <a:ext cx="30629" cy="51194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287" extrusionOk="0">
                    <a:moveTo>
                      <a:pt x="84" y="1287"/>
                    </a:moveTo>
                    <a:cubicBezTo>
                      <a:pt x="218" y="1237"/>
                      <a:pt x="769" y="134"/>
                      <a:pt x="652" y="0"/>
                    </a:cubicBezTo>
                    <a:cubicBezTo>
                      <a:pt x="452" y="17"/>
                      <a:pt x="1" y="1103"/>
                      <a:pt x="84" y="128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541;p21"/>
              <p:cNvSpPr/>
              <p:nvPr/>
            </p:nvSpPr>
            <p:spPr>
              <a:xfrm>
                <a:off x="4392575" y="3680970"/>
                <a:ext cx="33254" cy="47892"/>
              </a:xfrm>
              <a:custGeom>
                <a:avLst/>
                <a:gdLst/>
                <a:ahLst/>
                <a:cxnLst/>
                <a:rect l="l" t="t" r="r" b="b"/>
                <a:pathLst>
                  <a:path w="836" h="1204" extrusionOk="0">
                    <a:moveTo>
                      <a:pt x="84" y="1203"/>
                    </a:moveTo>
                    <a:cubicBezTo>
                      <a:pt x="201" y="1187"/>
                      <a:pt x="234" y="1053"/>
                      <a:pt x="301" y="953"/>
                    </a:cubicBezTo>
                    <a:cubicBezTo>
                      <a:pt x="451" y="669"/>
                      <a:pt x="836" y="184"/>
                      <a:pt x="836" y="0"/>
                    </a:cubicBezTo>
                    <a:cubicBezTo>
                      <a:pt x="585" y="0"/>
                      <a:pt x="0" y="919"/>
                      <a:pt x="84" y="120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542;p21"/>
              <p:cNvSpPr/>
              <p:nvPr/>
            </p:nvSpPr>
            <p:spPr>
              <a:xfrm>
                <a:off x="4695642" y="3658377"/>
                <a:ext cx="27964" cy="47216"/>
              </a:xfrm>
              <a:custGeom>
                <a:avLst/>
                <a:gdLst/>
                <a:ahLst/>
                <a:cxnLst/>
                <a:rect l="l" t="t" r="r" b="b"/>
                <a:pathLst>
                  <a:path w="703" h="1187" extrusionOk="0">
                    <a:moveTo>
                      <a:pt x="652" y="0"/>
                    </a:moveTo>
                    <a:cubicBezTo>
                      <a:pt x="485" y="0"/>
                      <a:pt x="518" y="67"/>
                      <a:pt x="435" y="217"/>
                    </a:cubicBezTo>
                    <a:cubicBezTo>
                      <a:pt x="351" y="401"/>
                      <a:pt x="0" y="1069"/>
                      <a:pt x="218" y="1136"/>
                    </a:cubicBezTo>
                    <a:cubicBezTo>
                      <a:pt x="452" y="1186"/>
                      <a:pt x="418" y="735"/>
                      <a:pt x="418" y="735"/>
                    </a:cubicBezTo>
                    <a:cubicBezTo>
                      <a:pt x="435" y="652"/>
                      <a:pt x="702" y="184"/>
                      <a:pt x="652" y="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543;p21"/>
              <p:cNvSpPr/>
              <p:nvPr/>
            </p:nvSpPr>
            <p:spPr>
              <a:xfrm>
                <a:off x="4879057" y="3380529"/>
                <a:ext cx="55887" cy="24662"/>
              </a:xfrm>
              <a:custGeom>
                <a:avLst/>
                <a:gdLst/>
                <a:ahLst/>
                <a:cxnLst/>
                <a:rect l="l" t="t" r="r" b="b"/>
                <a:pathLst>
                  <a:path w="1405" h="620" extrusionOk="0">
                    <a:moveTo>
                      <a:pt x="1" y="552"/>
                    </a:moveTo>
                    <a:cubicBezTo>
                      <a:pt x="168" y="619"/>
                      <a:pt x="536" y="452"/>
                      <a:pt x="703" y="385"/>
                    </a:cubicBezTo>
                    <a:cubicBezTo>
                      <a:pt x="820" y="352"/>
                      <a:pt x="937" y="302"/>
                      <a:pt x="1070" y="285"/>
                    </a:cubicBezTo>
                    <a:cubicBezTo>
                      <a:pt x="1221" y="252"/>
                      <a:pt x="1354" y="268"/>
                      <a:pt x="1405" y="135"/>
                    </a:cubicBezTo>
                    <a:cubicBezTo>
                      <a:pt x="1037" y="1"/>
                      <a:pt x="68" y="369"/>
                      <a:pt x="1" y="55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544;p21"/>
              <p:cNvSpPr/>
              <p:nvPr/>
            </p:nvSpPr>
            <p:spPr>
              <a:xfrm>
                <a:off x="4609921" y="2929926"/>
                <a:ext cx="33254" cy="46579"/>
              </a:xfrm>
              <a:custGeom>
                <a:avLst/>
                <a:gdLst/>
                <a:ahLst/>
                <a:cxnLst/>
                <a:rect l="l" t="t" r="r" b="b"/>
                <a:pathLst>
                  <a:path w="836" h="1171" extrusionOk="0">
                    <a:moveTo>
                      <a:pt x="50" y="1170"/>
                    </a:moveTo>
                    <a:cubicBezTo>
                      <a:pt x="284" y="1137"/>
                      <a:pt x="819" y="201"/>
                      <a:pt x="835" y="1"/>
                    </a:cubicBezTo>
                    <a:cubicBezTo>
                      <a:pt x="652" y="17"/>
                      <a:pt x="668" y="84"/>
                      <a:pt x="568" y="218"/>
                    </a:cubicBezTo>
                    <a:cubicBezTo>
                      <a:pt x="434" y="418"/>
                      <a:pt x="0" y="986"/>
                      <a:pt x="50" y="117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545;p21"/>
              <p:cNvSpPr/>
              <p:nvPr/>
            </p:nvSpPr>
            <p:spPr>
              <a:xfrm>
                <a:off x="4312821" y="3878348"/>
                <a:ext cx="43238" cy="42562"/>
              </a:xfrm>
              <a:custGeom>
                <a:avLst/>
                <a:gdLst/>
                <a:ahLst/>
                <a:cxnLst/>
                <a:rect l="l" t="t" r="r" b="b"/>
                <a:pathLst>
                  <a:path w="1087" h="1070" extrusionOk="0">
                    <a:moveTo>
                      <a:pt x="0" y="1070"/>
                    </a:moveTo>
                    <a:cubicBezTo>
                      <a:pt x="151" y="1037"/>
                      <a:pt x="201" y="936"/>
                      <a:pt x="301" y="836"/>
                    </a:cubicBezTo>
                    <a:cubicBezTo>
                      <a:pt x="385" y="753"/>
                      <a:pt x="1086" y="218"/>
                      <a:pt x="969" y="118"/>
                    </a:cubicBezTo>
                    <a:cubicBezTo>
                      <a:pt x="852" y="1"/>
                      <a:pt x="17" y="736"/>
                      <a:pt x="0" y="107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546;p21"/>
              <p:cNvSpPr/>
              <p:nvPr/>
            </p:nvSpPr>
            <p:spPr>
              <a:xfrm>
                <a:off x="4524160" y="3451015"/>
                <a:ext cx="37948" cy="43238"/>
              </a:xfrm>
              <a:custGeom>
                <a:avLst/>
                <a:gdLst/>
                <a:ahLst/>
                <a:cxnLst/>
                <a:rect l="l" t="t" r="r" b="b"/>
                <a:pathLst>
                  <a:path w="954" h="1087" extrusionOk="0">
                    <a:moveTo>
                      <a:pt x="34" y="1086"/>
                    </a:moveTo>
                    <a:cubicBezTo>
                      <a:pt x="184" y="1069"/>
                      <a:pt x="652" y="485"/>
                      <a:pt x="786" y="334"/>
                    </a:cubicBezTo>
                    <a:cubicBezTo>
                      <a:pt x="853" y="251"/>
                      <a:pt x="936" y="167"/>
                      <a:pt x="953" y="0"/>
                    </a:cubicBezTo>
                    <a:cubicBezTo>
                      <a:pt x="786" y="17"/>
                      <a:pt x="1" y="819"/>
                      <a:pt x="34" y="108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547;p21"/>
              <p:cNvSpPr/>
              <p:nvPr/>
            </p:nvSpPr>
            <p:spPr>
              <a:xfrm>
                <a:off x="4346035" y="3885667"/>
                <a:ext cx="44591" cy="43238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1087" extrusionOk="0">
                    <a:moveTo>
                      <a:pt x="151" y="1087"/>
                    </a:moveTo>
                    <a:cubicBezTo>
                      <a:pt x="301" y="1036"/>
                      <a:pt x="502" y="619"/>
                      <a:pt x="853" y="335"/>
                    </a:cubicBezTo>
                    <a:cubicBezTo>
                      <a:pt x="886" y="301"/>
                      <a:pt x="1120" y="168"/>
                      <a:pt x="1003" y="101"/>
                    </a:cubicBezTo>
                    <a:cubicBezTo>
                      <a:pt x="786" y="0"/>
                      <a:pt x="1" y="853"/>
                      <a:pt x="151" y="108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548;p21"/>
              <p:cNvSpPr/>
              <p:nvPr/>
            </p:nvSpPr>
            <p:spPr>
              <a:xfrm>
                <a:off x="4435098" y="3690915"/>
                <a:ext cx="45227" cy="60541"/>
              </a:xfrm>
              <a:custGeom>
                <a:avLst/>
                <a:gdLst/>
                <a:ahLst/>
                <a:cxnLst/>
                <a:rect l="l" t="t" r="r" b="b"/>
                <a:pathLst>
                  <a:path w="1137" h="1522" extrusionOk="0">
                    <a:moveTo>
                      <a:pt x="569" y="1104"/>
                    </a:moveTo>
                    <a:cubicBezTo>
                      <a:pt x="552" y="870"/>
                      <a:pt x="519" y="1120"/>
                      <a:pt x="535" y="937"/>
                    </a:cubicBezTo>
                    <a:cubicBezTo>
                      <a:pt x="535" y="803"/>
                      <a:pt x="1137" y="1"/>
                      <a:pt x="836" y="51"/>
                    </a:cubicBezTo>
                    <a:cubicBezTo>
                      <a:pt x="652" y="84"/>
                      <a:pt x="1" y="1521"/>
                      <a:pt x="569" y="110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549;p21"/>
              <p:cNvSpPr/>
              <p:nvPr/>
            </p:nvSpPr>
            <p:spPr>
              <a:xfrm>
                <a:off x="4532792" y="3595886"/>
                <a:ext cx="33930" cy="44551"/>
              </a:xfrm>
              <a:custGeom>
                <a:avLst/>
                <a:gdLst/>
                <a:ahLst/>
                <a:cxnLst/>
                <a:rect l="l" t="t" r="r" b="b"/>
                <a:pathLst>
                  <a:path w="853" h="1120" extrusionOk="0">
                    <a:moveTo>
                      <a:pt x="1" y="1103"/>
                    </a:moveTo>
                    <a:cubicBezTo>
                      <a:pt x="335" y="1120"/>
                      <a:pt x="853" y="268"/>
                      <a:pt x="820" y="1"/>
                    </a:cubicBezTo>
                    <a:cubicBezTo>
                      <a:pt x="686" y="34"/>
                      <a:pt x="652" y="134"/>
                      <a:pt x="569" y="2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550;p21"/>
              <p:cNvSpPr/>
              <p:nvPr/>
            </p:nvSpPr>
            <p:spPr>
              <a:xfrm>
                <a:off x="4535457" y="4121589"/>
                <a:ext cx="38584" cy="39260"/>
              </a:xfrm>
              <a:custGeom>
                <a:avLst/>
                <a:gdLst/>
                <a:ahLst/>
                <a:cxnLst/>
                <a:rect l="l" t="t" r="r" b="b"/>
                <a:pathLst>
                  <a:path w="970" h="987" extrusionOk="0">
                    <a:moveTo>
                      <a:pt x="1" y="987"/>
                    </a:moveTo>
                    <a:cubicBezTo>
                      <a:pt x="168" y="987"/>
                      <a:pt x="235" y="870"/>
                      <a:pt x="318" y="786"/>
                    </a:cubicBezTo>
                    <a:cubicBezTo>
                      <a:pt x="385" y="703"/>
                      <a:pt x="469" y="619"/>
                      <a:pt x="535" y="536"/>
                    </a:cubicBezTo>
                    <a:cubicBezTo>
                      <a:pt x="769" y="268"/>
                      <a:pt x="953" y="168"/>
                      <a:pt x="970" y="1"/>
                    </a:cubicBezTo>
                    <a:cubicBezTo>
                      <a:pt x="619" y="34"/>
                      <a:pt x="34" y="770"/>
                      <a:pt x="1" y="98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551;p21"/>
              <p:cNvSpPr/>
              <p:nvPr/>
            </p:nvSpPr>
            <p:spPr>
              <a:xfrm>
                <a:off x="4569347" y="3688290"/>
                <a:ext cx="29276" cy="45863"/>
              </a:xfrm>
              <a:custGeom>
                <a:avLst/>
                <a:gdLst/>
                <a:ahLst/>
                <a:cxnLst/>
                <a:rect l="l" t="t" r="r" b="b"/>
                <a:pathLst>
                  <a:path w="736" h="1153" extrusionOk="0">
                    <a:moveTo>
                      <a:pt x="101" y="1153"/>
                    </a:moveTo>
                    <a:cubicBezTo>
                      <a:pt x="235" y="1136"/>
                      <a:pt x="235" y="1053"/>
                      <a:pt x="302" y="902"/>
                    </a:cubicBezTo>
                    <a:cubicBezTo>
                      <a:pt x="419" y="668"/>
                      <a:pt x="736" y="201"/>
                      <a:pt x="703" y="17"/>
                    </a:cubicBezTo>
                    <a:cubicBezTo>
                      <a:pt x="552" y="0"/>
                      <a:pt x="552" y="84"/>
                      <a:pt x="469" y="217"/>
                    </a:cubicBezTo>
                    <a:cubicBezTo>
                      <a:pt x="335" y="401"/>
                      <a:pt x="1" y="969"/>
                      <a:pt x="101" y="115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552;p21"/>
              <p:cNvSpPr/>
              <p:nvPr/>
            </p:nvSpPr>
            <p:spPr>
              <a:xfrm>
                <a:off x="4532155" y="3200415"/>
                <a:ext cx="35919" cy="41249"/>
              </a:xfrm>
              <a:custGeom>
                <a:avLst/>
                <a:gdLst/>
                <a:ahLst/>
                <a:cxnLst/>
                <a:rect l="l" t="t" r="r" b="b"/>
                <a:pathLst>
                  <a:path w="903" h="1037" extrusionOk="0">
                    <a:moveTo>
                      <a:pt x="0" y="970"/>
                    </a:moveTo>
                    <a:cubicBezTo>
                      <a:pt x="50" y="1020"/>
                      <a:pt x="17" y="1003"/>
                      <a:pt x="84" y="1037"/>
                    </a:cubicBezTo>
                    <a:cubicBezTo>
                      <a:pt x="201" y="987"/>
                      <a:pt x="234" y="937"/>
                      <a:pt x="301" y="836"/>
                    </a:cubicBezTo>
                    <a:cubicBezTo>
                      <a:pt x="435" y="686"/>
                      <a:pt x="902" y="218"/>
                      <a:pt x="869" y="68"/>
                    </a:cubicBezTo>
                    <a:cubicBezTo>
                      <a:pt x="735" y="1"/>
                      <a:pt x="568" y="252"/>
                      <a:pt x="384" y="452"/>
                    </a:cubicBezTo>
                    <a:cubicBezTo>
                      <a:pt x="301" y="569"/>
                      <a:pt x="34" y="836"/>
                      <a:pt x="0" y="97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553;p21"/>
              <p:cNvSpPr/>
              <p:nvPr/>
            </p:nvSpPr>
            <p:spPr>
              <a:xfrm>
                <a:off x="4533468" y="3181839"/>
                <a:ext cx="35919" cy="42562"/>
              </a:xfrm>
              <a:custGeom>
                <a:avLst/>
                <a:gdLst/>
                <a:ahLst/>
                <a:cxnLst/>
                <a:rect l="l" t="t" r="r" b="b"/>
                <a:pathLst>
                  <a:path w="903" h="1070" extrusionOk="0">
                    <a:moveTo>
                      <a:pt x="34" y="1069"/>
                    </a:moveTo>
                    <a:cubicBezTo>
                      <a:pt x="218" y="1053"/>
                      <a:pt x="903" y="334"/>
                      <a:pt x="853" y="0"/>
                    </a:cubicBezTo>
                    <a:cubicBezTo>
                      <a:pt x="702" y="50"/>
                      <a:pt x="552" y="301"/>
                      <a:pt x="385" y="518"/>
                    </a:cubicBezTo>
                    <a:cubicBezTo>
                      <a:pt x="285" y="635"/>
                      <a:pt x="1" y="886"/>
                      <a:pt x="34" y="106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554;p21"/>
              <p:cNvSpPr/>
              <p:nvPr/>
            </p:nvSpPr>
            <p:spPr>
              <a:xfrm>
                <a:off x="4605267" y="2962504"/>
                <a:ext cx="32578" cy="43238"/>
              </a:xfrm>
              <a:custGeom>
                <a:avLst/>
                <a:gdLst/>
                <a:ahLst/>
                <a:cxnLst/>
                <a:rect l="l" t="t" r="r" b="b"/>
                <a:pathLst>
                  <a:path w="819" h="1087" extrusionOk="0">
                    <a:moveTo>
                      <a:pt x="84" y="1086"/>
                    </a:moveTo>
                    <a:cubicBezTo>
                      <a:pt x="217" y="1086"/>
                      <a:pt x="318" y="836"/>
                      <a:pt x="485" y="602"/>
                    </a:cubicBezTo>
                    <a:cubicBezTo>
                      <a:pt x="568" y="485"/>
                      <a:pt x="819" y="167"/>
                      <a:pt x="819" y="17"/>
                    </a:cubicBezTo>
                    <a:cubicBezTo>
                      <a:pt x="652" y="0"/>
                      <a:pt x="451" y="301"/>
                      <a:pt x="351" y="451"/>
                    </a:cubicBezTo>
                    <a:cubicBezTo>
                      <a:pt x="267" y="568"/>
                      <a:pt x="0" y="903"/>
                      <a:pt x="84" y="108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555;p21"/>
              <p:cNvSpPr/>
              <p:nvPr/>
            </p:nvSpPr>
            <p:spPr>
              <a:xfrm>
                <a:off x="4349376" y="4073736"/>
                <a:ext cx="33254" cy="43914"/>
              </a:xfrm>
              <a:custGeom>
                <a:avLst/>
                <a:gdLst/>
                <a:ahLst/>
                <a:cxnLst/>
                <a:rect l="l" t="t" r="r" b="b"/>
                <a:pathLst>
                  <a:path w="836" h="1104" extrusionOk="0">
                    <a:moveTo>
                      <a:pt x="117" y="1104"/>
                    </a:moveTo>
                    <a:cubicBezTo>
                      <a:pt x="234" y="1070"/>
                      <a:pt x="301" y="820"/>
                      <a:pt x="485" y="552"/>
                    </a:cubicBezTo>
                    <a:cubicBezTo>
                      <a:pt x="568" y="435"/>
                      <a:pt x="836" y="168"/>
                      <a:pt x="836" y="18"/>
                    </a:cubicBezTo>
                    <a:cubicBezTo>
                      <a:pt x="652" y="1"/>
                      <a:pt x="418" y="318"/>
                      <a:pt x="334" y="435"/>
                    </a:cubicBezTo>
                    <a:cubicBezTo>
                      <a:pt x="251" y="552"/>
                      <a:pt x="0" y="937"/>
                      <a:pt x="117" y="110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556;p21"/>
              <p:cNvSpPr/>
              <p:nvPr/>
            </p:nvSpPr>
            <p:spPr>
              <a:xfrm>
                <a:off x="4527501" y="3395167"/>
                <a:ext cx="37232" cy="35919"/>
              </a:xfrm>
              <a:custGeom>
                <a:avLst/>
                <a:gdLst/>
                <a:ahLst/>
                <a:cxnLst/>
                <a:rect l="l" t="t" r="r" b="b"/>
                <a:pathLst>
                  <a:path w="936" h="903" extrusionOk="0">
                    <a:moveTo>
                      <a:pt x="0" y="903"/>
                    </a:moveTo>
                    <a:cubicBezTo>
                      <a:pt x="201" y="903"/>
                      <a:pt x="602" y="435"/>
                      <a:pt x="735" y="285"/>
                    </a:cubicBezTo>
                    <a:cubicBezTo>
                      <a:pt x="836" y="201"/>
                      <a:pt x="936" y="151"/>
                      <a:pt x="902" y="1"/>
                    </a:cubicBezTo>
                    <a:cubicBezTo>
                      <a:pt x="769" y="1"/>
                      <a:pt x="468" y="285"/>
                      <a:pt x="384" y="368"/>
                    </a:cubicBezTo>
                    <a:cubicBezTo>
                      <a:pt x="234" y="485"/>
                      <a:pt x="0" y="669"/>
                      <a:pt x="0" y="90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557;p21"/>
              <p:cNvSpPr/>
              <p:nvPr/>
            </p:nvSpPr>
            <p:spPr>
              <a:xfrm>
                <a:off x="4657773" y="3449663"/>
                <a:ext cx="34567" cy="38584"/>
              </a:xfrm>
              <a:custGeom>
                <a:avLst/>
                <a:gdLst/>
                <a:ahLst/>
                <a:cxnLst/>
                <a:rect l="l" t="t" r="r" b="b"/>
                <a:pathLst>
                  <a:path w="869" h="970" extrusionOk="0">
                    <a:moveTo>
                      <a:pt x="0" y="970"/>
                    </a:moveTo>
                    <a:cubicBezTo>
                      <a:pt x="217" y="970"/>
                      <a:pt x="368" y="702"/>
                      <a:pt x="501" y="569"/>
                    </a:cubicBezTo>
                    <a:cubicBezTo>
                      <a:pt x="585" y="485"/>
                      <a:pt x="869" y="168"/>
                      <a:pt x="819" y="1"/>
                    </a:cubicBezTo>
                    <a:cubicBezTo>
                      <a:pt x="652" y="34"/>
                      <a:pt x="0" y="769"/>
                      <a:pt x="0" y="97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558;p21"/>
              <p:cNvSpPr/>
              <p:nvPr/>
            </p:nvSpPr>
            <p:spPr>
              <a:xfrm>
                <a:off x="5155552" y="2806297"/>
                <a:ext cx="42602" cy="32618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820" extrusionOk="0">
                    <a:moveTo>
                      <a:pt x="34" y="769"/>
                    </a:moveTo>
                    <a:cubicBezTo>
                      <a:pt x="151" y="820"/>
                      <a:pt x="452" y="569"/>
                      <a:pt x="602" y="469"/>
                    </a:cubicBezTo>
                    <a:cubicBezTo>
                      <a:pt x="686" y="402"/>
                      <a:pt x="753" y="352"/>
                      <a:pt x="853" y="268"/>
                    </a:cubicBezTo>
                    <a:cubicBezTo>
                      <a:pt x="953" y="185"/>
                      <a:pt x="1070" y="151"/>
                      <a:pt x="1037" y="1"/>
                    </a:cubicBezTo>
                    <a:cubicBezTo>
                      <a:pt x="870" y="1"/>
                      <a:pt x="602" y="218"/>
                      <a:pt x="469" y="318"/>
                    </a:cubicBezTo>
                    <a:cubicBezTo>
                      <a:pt x="368" y="385"/>
                      <a:pt x="1" y="619"/>
                      <a:pt x="34" y="76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559;p21"/>
              <p:cNvSpPr/>
              <p:nvPr/>
            </p:nvSpPr>
            <p:spPr>
              <a:xfrm>
                <a:off x="4523484" y="3330051"/>
                <a:ext cx="34606" cy="37908"/>
              </a:xfrm>
              <a:custGeom>
                <a:avLst/>
                <a:gdLst/>
                <a:ahLst/>
                <a:cxnLst/>
                <a:rect l="l" t="t" r="r" b="b"/>
                <a:pathLst>
                  <a:path w="870" h="953" extrusionOk="0">
                    <a:moveTo>
                      <a:pt x="68" y="953"/>
                    </a:moveTo>
                    <a:cubicBezTo>
                      <a:pt x="185" y="953"/>
                      <a:pt x="252" y="752"/>
                      <a:pt x="485" y="535"/>
                    </a:cubicBezTo>
                    <a:cubicBezTo>
                      <a:pt x="619" y="401"/>
                      <a:pt x="870" y="201"/>
                      <a:pt x="870" y="17"/>
                    </a:cubicBezTo>
                    <a:cubicBezTo>
                      <a:pt x="602" y="0"/>
                      <a:pt x="1" y="685"/>
                      <a:pt x="68" y="95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560;p21"/>
              <p:cNvSpPr/>
              <p:nvPr/>
            </p:nvSpPr>
            <p:spPr>
              <a:xfrm>
                <a:off x="4518830" y="3354634"/>
                <a:ext cx="33294" cy="41249"/>
              </a:xfrm>
              <a:custGeom>
                <a:avLst/>
                <a:gdLst/>
                <a:ahLst/>
                <a:cxnLst/>
                <a:rect l="l" t="t" r="r" b="b"/>
                <a:pathLst>
                  <a:path w="837" h="1037" extrusionOk="0">
                    <a:moveTo>
                      <a:pt x="51" y="1036"/>
                    </a:moveTo>
                    <a:cubicBezTo>
                      <a:pt x="168" y="1020"/>
                      <a:pt x="185" y="919"/>
                      <a:pt x="268" y="819"/>
                    </a:cubicBezTo>
                    <a:cubicBezTo>
                      <a:pt x="335" y="719"/>
                      <a:pt x="402" y="652"/>
                      <a:pt x="469" y="552"/>
                    </a:cubicBezTo>
                    <a:cubicBezTo>
                      <a:pt x="619" y="351"/>
                      <a:pt x="836" y="184"/>
                      <a:pt x="820" y="17"/>
                    </a:cubicBezTo>
                    <a:cubicBezTo>
                      <a:pt x="569" y="0"/>
                      <a:pt x="1" y="769"/>
                      <a:pt x="51" y="103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561;p21"/>
              <p:cNvSpPr/>
              <p:nvPr/>
            </p:nvSpPr>
            <p:spPr>
              <a:xfrm>
                <a:off x="4676350" y="3182475"/>
                <a:ext cx="28640" cy="44591"/>
              </a:xfrm>
              <a:custGeom>
                <a:avLst/>
                <a:gdLst/>
                <a:ahLst/>
                <a:cxnLst/>
                <a:rect l="l" t="t" r="r" b="b"/>
                <a:pathLst>
                  <a:path w="720" h="1121" extrusionOk="0">
                    <a:moveTo>
                      <a:pt x="68" y="1120"/>
                    </a:moveTo>
                    <a:cubicBezTo>
                      <a:pt x="185" y="1070"/>
                      <a:pt x="201" y="970"/>
                      <a:pt x="252" y="886"/>
                    </a:cubicBezTo>
                    <a:cubicBezTo>
                      <a:pt x="368" y="686"/>
                      <a:pt x="719" y="168"/>
                      <a:pt x="602" y="1"/>
                    </a:cubicBezTo>
                    <a:cubicBezTo>
                      <a:pt x="469" y="34"/>
                      <a:pt x="352" y="302"/>
                      <a:pt x="252" y="502"/>
                    </a:cubicBezTo>
                    <a:cubicBezTo>
                      <a:pt x="201" y="602"/>
                      <a:pt x="151" y="669"/>
                      <a:pt x="118" y="769"/>
                    </a:cubicBezTo>
                    <a:cubicBezTo>
                      <a:pt x="1" y="987"/>
                      <a:pt x="34" y="1053"/>
                      <a:pt x="34" y="105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562;p21"/>
              <p:cNvSpPr/>
              <p:nvPr/>
            </p:nvSpPr>
            <p:spPr>
              <a:xfrm>
                <a:off x="4531479" y="3554676"/>
                <a:ext cx="31265" cy="39260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87" extrusionOk="0">
                    <a:moveTo>
                      <a:pt x="17" y="986"/>
                    </a:moveTo>
                    <a:cubicBezTo>
                      <a:pt x="184" y="986"/>
                      <a:pt x="351" y="702"/>
                      <a:pt x="452" y="552"/>
                    </a:cubicBezTo>
                    <a:cubicBezTo>
                      <a:pt x="602" y="335"/>
                      <a:pt x="786" y="168"/>
                      <a:pt x="786" y="1"/>
                    </a:cubicBezTo>
                    <a:cubicBezTo>
                      <a:pt x="585" y="17"/>
                      <a:pt x="418" y="268"/>
                      <a:pt x="301" y="418"/>
                    </a:cubicBezTo>
                    <a:cubicBezTo>
                      <a:pt x="234" y="535"/>
                      <a:pt x="0" y="836"/>
                      <a:pt x="17" y="98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563;p21"/>
              <p:cNvSpPr/>
              <p:nvPr/>
            </p:nvSpPr>
            <p:spPr>
              <a:xfrm>
                <a:off x="5190119" y="2663415"/>
                <a:ext cx="42562" cy="27287"/>
              </a:xfrm>
              <a:custGeom>
                <a:avLst/>
                <a:gdLst/>
                <a:ahLst/>
                <a:cxnLst/>
                <a:rect l="l" t="t" r="r" b="b"/>
                <a:pathLst>
                  <a:path w="1070" h="686" extrusionOk="0">
                    <a:moveTo>
                      <a:pt x="17" y="686"/>
                    </a:moveTo>
                    <a:cubicBezTo>
                      <a:pt x="151" y="669"/>
                      <a:pt x="218" y="518"/>
                      <a:pt x="519" y="368"/>
                    </a:cubicBezTo>
                    <a:lnTo>
                      <a:pt x="953" y="168"/>
                    </a:lnTo>
                    <a:cubicBezTo>
                      <a:pt x="1070" y="117"/>
                      <a:pt x="1037" y="168"/>
                      <a:pt x="1070" y="51"/>
                    </a:cubicBezTo>
                    <a:cubicBezTo>
                      <a:pt x="1020" y="17"/>
                      <a:pt x="1070" y="34"/>
                      <a:pt x="986" y="17"/>
                    </a:cubicBezTo>
                    <a:cubicBezTo>
                      <a:pt x="853" y="0"/>
                      <a:pt x="1" y="268"/>
                      <a:pt x="17" y="68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564;p21"/>
              <p:cNvSpPr/>
              <p:nvPr/>
            </p:nvSpPr>
            <p:spPr>
              <a:xfrm>
                <a:off x="4601925" y="2995082"/>
                <a:ext cx="29276" cy="41209"/>
              </a:xfrm>
              <a:custGeom>
                <a:avLst/>
                <a:gdLst/>
                <a:ahLst/>
                <a:cxnLst/>
                <a:rect l="l" t="t" r="r" b="b"/>
                <a:pathLst>
                  <a:path w="736" h="1036" extrusionOk="0">
                    <a:moveTo>
                      <a:pt x="17" y="1036"/>
                    </a:moveTo>
                    <a:cubicBezTo>
                      <a:pt x="184" y="1019"/>
                      <a:pt x="218" y="852"/>
                      <a:pt x="418" y="585"/>
                    </a:cubicBezTo>
                    <a:cubicBezTo>
                      <a:pt x="502" y="468"/>
                      <a:pt x="736" y="184"/>
                      <a:pt x="702" y="17"/>
                    </a:cubicBezTo>
                    <a:cubicBezTo>
                      <a:pt x="569" y="0"/>
                      <a:pt x="535" y="100"/>
                      <a:pt x="485" y="184"/>
                    </a:cubicBezTo>
                    <a:cubicBezTo>
                      <a:pt x="318" y="384"/>
                      <a:pt x="1" y="769"/>
                      <a:pt x="17" y="103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565;p21"/>
              <p:cNvSpPr/>
              <p:nvPr/>
            </p:nvSpPr>
            <p:spPr>
              <a:xfrm>
                <a:off x="4704273" y="3605870"/>
                <a:ext cx="32618" cy="39897"/>
              </a:xfrm>
              <a:custGeom>
                <a:avLst/>
                <a:gdLst/>
                <a:ahLst/>
                <a:cxnLst/>
                <a:rect l="l" t="t" r="r" b="b"/>
                <a:pathLst>
                  <a:path w="820" h="1003" extrusionOk="0">
                    <a:moveTo>
                      <a:pt x="1" y="1003"/>
                    </a:moveTo>
                    <a:cubicBezTo>
                      <a:pt x="218" y="986"/>
                      <a:pt x="368" y="735"/>
                      <a:pt x="468" y="602"/>
                    </a:cubicBezTo>
                    <a:cubicBezTo>
                      <a:pt x="569" y="485"/>
                      <a:pt x="819" y="167"/>
                      <a:pt x="719" y="17"/>
                    </a:cubicBezTo>
                    <a:cubicBezTo>
                      <a:pt x="619" y="0"/>
                      <a:pt x="585" y="100"/>
                      <a:pt x="519" y="201"/>
                    </a:cubicBezTo>
                    <a:cubicBezTo>
                      <a:pt x="452" y="301"/>
                      <a:pt x="402" y="384"/>
                      <a:pt x="335" y="468"/>
                    </a:cubicBezTo>
                    <a:cubicBezTo>
                      <a:pt x="268" y="552"/>
                      <a:pt x="218" y="635"/>
                      <a:pt x="151" y="719"/>
                    </a:cubicBezTo>
                    <a:cubicBezTo>
                      <a:pt x="84" y="802"/>
                      <a:pt x="1" y="869"/>
                      <a:pt x="1" y="100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566;p21"/>
              <p:cNvSpPr/>
              <p:nvPr/>
            </p:nvSpPr>
            <p:spPr>
              <a:xfrm>
                <a:off x="4316799" y="3993345"/>
                <a:ext cx="30629" cy="43238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087" extrusionOk="0">
                    <a:moveTo>
                      <a:pt x="17" y="1086"/>
                    </a:moveTo>
                    <a:cubicBezTo>
                      <a:pt x="168" y="1070"/>
                      <a:pt x="168" y="1003"/>
                      <a:pt x="251" y="869"/>
                    </a:cubicBezTo>
                    <a:cubicBezTo>
                      <a:pt x="368" y="685"/>
                      <a:pt x="769" y="167"/>
                      <a:pt x="686" y="84"/>
                    </a:cubicBezTo>
                    <a:cubicBezTo>
                      <a:pt x="619" y="0"/>
                      <a:pt x="502" y="184"/>
                      <a:pt x="468" y="234"/>
                    </a:cubicBezTo>
                    <a:cubicBezTo>
                      <a:pt x="301" y="451"/>
                      <a:pt x="1" y="752"/>
                      <a:pt x="17" y="108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567;p21"/>
              <p:cNvSpPr/>
              <p:nvPr/>
            </p:nvSpPr>
            <p:spPr>
              <a:xfrm>
                <a:off x="4320776" y="3670986"/>
                <a:ext cx="30629" cy="42562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070" extrusionOk="0">
                    <a:moveTo>
                      <a:pt x="51" y="1053"/>
                    </a:moveTo>
                    <a:cubicBezTo>
                      <a:pt x="201" y="1070"/>
                      <a:pt x="268" y="853"/>
                      <a:pt x="452" y="585"/>
                    </a:cubicBezTo>
                    <a:cubicBezTo>
                      <a:pt x="535" y="452"/>
                      <a:pt x="769" y="168"/>
                      <a:pt x="652" y="1"/>
                    </a:cubicBezTo>
                    <a:cubicBezTo>
                      <a:pt x="519" y="34"/>
                      <a:pt x="1" y="869"/>
                      <a:pt x="51" y="105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568;p21"/>
              <p:cNvSpPr/>
              <p:nvPr/>
            </p:nvSpPr>
            <p:spPr>
              <a:xfrm>
                <a:off x="4524160" y="3492861"/>
                <a:ext cx="33930" cy="39260"/>
              </a:xfrm>
              <a:custGeom>
                <a:avLst/>
                <a:gdLst/>
                <a:ahLst/>
                <a:cxnLst/>
                <a:rect l="l" t="t" r="r" b="b"/>
                <a:pathLst>
                  <a:path w="853" h="987" extrusionOk="0">
                    <a:moveTo>
                      <a:pt x="118" y="987"/>
                    </a:moveTo>
                    <a:cubicBezTo>
                      <a:pt x="268" y="970"/>
                      <a:pt x="318" y="769"/>
                      <a:pt x="519" y="535"/>
                    </a:cubicBezTo>
                    <a:cubicBezTo>
                      <a:pt x="602" y="418"/>
                      <a:pt x="853" y="168"/>
                      <a:pt x="803" y="1"/>
                    </a:cubicBezTo>
                    <a:cubicBezTo>
                      <a:pt x="619" y="1"/>
                      <a:pt x="1" y="769"/>
                      <a:pt x="118" y="98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569;p21"/>
              <p:cNvSpPr/>
              <p:nvPr/>
            </p:nvSpPr>
            <p:spPr>
              <a:xfrm>
                <a:off x="4747472" y="2169614"/>
                <a:ext cx="35919" cy="34567"/>
              </a:xfrm>
              <a:custGeom>
                <a:avLst/>
                <a:gdLst/>
                <a:ahLst/>
                <a:cxnLst/>
                <a:rect l="l" t="t" r="r" b="b"/>
                <a:pathLst>
                  <a:path w="903" h="869" extrusionOk="0">
                    <a:moveTo>
                      <a:pt x="1" y="869"/>
                    </a:moveTo>
                    <a:cubicBezTo>
                      <a:pt x="168" y="852"/>
                      <a:pt x="903" y="184"/>
                      <a:pt x="903" y="17"/>
                    </a:cubicBezTo>
                    <a:cubicBezTo>
                      <a:pt x="669" y="0"/>
                      <a:pt x="34" y="602"/>
                      <a:pt x="1" y="86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570;p21"/>
              <p:cNvSpPr/>
              <p:nvPr/>
            </p:nvSpPr>
            <p:spPr>
              <a:xfrm>
                <a:off x="4681680" y="3197790"/>
                <a:ext cx="25298" cy="41249"/>
              </a:xfrm>
              <a:custGeom>
                <a:avLst/>
                <a:gdLst/>
                <a:ahLst/>
                <a:cxnLst/>
                <a:rect l="l" t="t" r="r" b="b"/>
                <a:pathLst>
                  <a:path w="636" h="1037" extrusionOk="0">
                    <a:moveTo>
                      <a:pt x="51" y="1036"/>
                    </a:moveTo>
                    <a:cubicBezTo>
                      <a:pt x="184" y="1019"/>
                      <a:pt x="251" y="802"/>
                      <a:pt x="385" y="568"/>
                    </a:cubicBezTo>
                    <a:cubicBezTo>
                      <a:pt x="452" y="435"/>
                      <a:pt x="635" y="201"/>
                      <a:pt x="619" y="34"/>
                    </a:cubicBezTo>
                    <a:cubicBezTo>
                      <a:pt x="452" y="0"/>
                      <a:pt x="351" y="234"/>
                      <a:pt x="218" y="468"/>
                    </a:cubicBezTo>
                    <a:lnTo>
                      <a:pt x="17" y="886"/>
                    </a:lnTo>
                    <a:cubicBezTo>
                      <a:pt x="1" y="1003"/>
                      <a:pt x="17" y="986"/>
                      <a:pt x="51" y="103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571;p21"/>
              <p:cNvSpPr/>
              <p:nvPr/>
            </p:nvSpPr>
            <p:spPr>
              <a:xfrm>
                <a:off x="4302160" y="3878348"/>
                <a:ext cx="35283" cy="39937"/>
              </a:xfrm>
              <a:custGeom>
                <a:avLst/>
                <a:gdLst/>
                <a:ahLst/>
                <a:cxnLst/>
                <a:rect l="l" t="t" r="r" b="b"/>
                <a:pathLst>
                  <a:path w="887" h="1004" extrusionOk="0">
                    <a:moveTo>
                      <a:pt x="1" y="986"/>
                    </a:moveTo>
                    <a:cubicBezTo>
                      <a:pt x="135" y="1003"/>
                      <a:pt x="185" y="903"/>
                      <a:pt x="252" y="819"/>
                    </a:cubicBezTo>
                    <a:cubicBezTo>
                      <a:pt x="419" y="602"/>
                      <a:pt x="887" y="201"/>
                      <a:pt x="803" y="118"/>
                    </a:cubicBezTo>
                    <a:cubicBezTo>
                      <a:pt x="686" y="1"/>
                      <a:pt x="1" y="702"/>
                      <a:pt x="1" y="98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572;p21"/>
              <p:cNvSpPr/>
              <p:nvPr/>
            </p:nvSpPr>
            <p:spPr>
              <a:xfrm>
                <a:off x="4894371" y="3317402"/>
                <a:ext cx="4654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653" extrusionOk="0">
                    <a:moveTo>
                      <a:pt x="0" y="602"/>
                    </a:moveTo>
                    <a:cubicBezTo>
                      <a:pt x="101" y="652"/>
                      <a:pt x="184" y="619"/>
                      <a:pt x="301" y="569"/>
                    </a:cubicBezTo>
                    <a:cubicBezTo>
                      <a:pt x="401" y="535"/>
                      <a:pt x="485" y="485"/>
                      <a:pt x="585" y="435"/>
                    </a:cubicBezTo>
                    <a:cubicBezTo>
                      <a:pt x="836" y="318"/>
                      <a:pt x="819" y="368"/>
                      <a:pt x="1020" y="301"/>
                    </a:cubicBezTo>
                    <a:cubicBezTo>
                      <a:pt x="1170" y="268"/>
                      <a:pt x="1103" y="318"/>
                      <a:pt x="1136" y="218"/>
                    </a:cubicBezTo>
                    <a:cubicBezTo>
                      <a:pt x="936" y="1"/>
                      <a:pt x="101" y="402"/>
                      <a:pt x="0" y="60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573;p21"/>
              <p:cNvSpPr/>
              <p:nvPr/>
            </p:nvSpPr>
            <p:spPr>
              <a:xfrm>
                <a:off x="4530803" y="3412431"/>
                <a:ext cx="31305" cy="37272"/>
              </a:xfrm>
              <a:custGeom>
                <a:avLst/>
                <a:gdLst/>
                <a:ahLst/>
                <a:cxnLst/>
                <a:rect l="l" t="t" r="r" b="b"/>
                <a:pathLst>
                  <a:path w="787" h="937" extrusionOk="0">
                    <a:moveTo>
                      <a:pt x="84" y="937"/>
                    </a:moveTo>
                    <a:cubicBezTo>
                      <a:pt x="235" y="937"/>
                      <a:pt x="235" y="870"/>
                      <a:pt x="301" y="753"/>
                    </a:cubicBezTo>
                    <a:lnTo>
                      <a:pt x="636" y="268"/>
                    </a:lnTo>
                    <a:cubicBezTo>
                      <a:pt x="702" y="201"/>
                      <a:pt x="786" y="151"/>
                      <a:pt x="753" y="18"/>
                    </a:cubicBezTo>
                    <a:cubicBezTo>
                      <a:pt x="552" y="1"/>
                      <a:pt x="1" y="719"/>
                      <a:pt x="84" y="93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574;p21"/>
              <p:cNvSpPr/>
              <p:nvPr/>
            </p:nvSpPr>
            <p:spPr>
              <a:xfrm>
                <a:off x="4527501" y="3514142"/>
                <a:ext cx="29952" cy="38584"/>
              </a:xfrm>
              <a:custGeom>
                <a:avLst/>
                <a:gdLst/>
                <a:ahLst/>
                <a:cxnLst/>
                <a:rect l="l" t="t" r="r" b="b"/>
                <a:pathLst>
                  <a:path w="753" h="970" extrusionOk="0">
                    <a:moveTo>
                      <a:pt x="0" y="969"/>
                    </a:moveTo>
                    <a:cubicBezTo>
                      <a:pt x="184" y="936"/>
                      <a:pt x="334" y="702"/>
                      <a:pt x="435" y="568"/>
                    </a:cubicBezTo>
                    <a:cubicBezTo>
                      <a:pt x="518" y="452"/>
                      <a:pt x="752" y="167"/>
                      <a:pt x="685" y="0"/>
                    </a:cubicBezTo>
                    <a:cubicBezTo>
                      <a:pt x="518" y="17"/>
                      <a:pt x="17" y="752"/>
                      <a:pt x="0" y="96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575;p21"/>
              <p:cNvSpPr/>
              <p:nvPr/>
            </p:nvSpPr>
            <p:spPr>
              <a:xfrm>
                <a:off x="4617200" y="3609848"/>
                <a:ext cx="30629" cy="37272"/>
              </a:xfrm>
              <a:custGeom>
                <a:avLst/>
                <a:gdLst/>
                <a:ahLst/>
                <a:cxnLst/>
                <a:rect l="l" t="t" r="r" b="b"/>
                <a:pathLst>
                  <a:path w="770" h="937" extrusionOk="0">
                    <a:moveTo>
                      <a:pt x="1" y="936"/>
                    </a:moveTo>
                    <a:cubicBezTo>
                      <a:pt x="168" y="919"/>
                      <a:pt x="185" y="853"/>
                      <a:pt x="268" y="752"/>
                    </a:cubicBezTo>
                    <a:cubicBezTo>
                      <a:pt x="402" y="602"/>
                      <a:pt x="769" y="201"/>
                      <a:pt x="719" y="0"/>
                    </a:cubicBezTo>
                    <a:cubicBezTo>
                      <a:pt x="586" y="0"/>
                      <a:pt x="552" y="101"/>
                      <a:pt x="485" y="184"/>
                    </a:cubicBezTo>
                    <a:cubicBezTo>
                      <a:pt x="419" y="268"/>
                      <a:pt x="368" y="301"/>
                      <a:pt x="302" y="401"/>
                    </a:cubicBezTo>
                    <a:cubicBezTo>
                      <a:pt x="201" y="535"/>
                      <a:pt x="18" y="736"/>
                      <a:pt x="1" y="93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576;p21"/>
              <p:cNvSpPr/>
              <p:nvPr/>
            </p:nvSpPr>
            <p:spPr>
              <a:xfrm>
                <a:off x="4529490" y="3470944"/>
                <a:ext cx="32618" cy="37232"/>
              </a:xfrm>
              <a:custGeom>
                <a:avLst/>
                <a:gdLst/>
                <a:ahLst/>
                <a:cxnLst/>
                <a:rect l="l" t="t" r="r" b="b"/>
                <a:pathLst>
                  <a:path w="820" h="936" extrusionOk="0">
                    <a:moveTo>
                      <a:pt x="0" y="936"/>
                    </a:moveTo>
                    <a:cubicBezTo>
                      <a:pt x="201" y="936"/>
                      <a:pt x="318" y="685"/>
                      <a:pt x="435" y="568"/>
                    </a:cubicBezTo>
                    <a:cubicBezTo>
                      <a:pt x="485" y="502"/>
                      <a:pt x="819" y="201"/>
                      <a:pt x="735" y="117"/>
                    </a:cubicBezTo>
                    <a:cubicBezTo>
                      <a:pt x="635" y="0"/>
                      <a:pt x="351" y="368"/>
                      <a:pt x="301" y="435"/>
                    </a:cubicBezTo>
                    <a:cubicBezTo>
                      <a:pt x="201" y="552"/>
                      <a:pt x="0" y="736"/>
                      <a:pt x="0" y="93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577;p21"/>
              <p:cNvSpPr/>
              <p:nvPr/>
            </p:nvSpPr>
            <p:spPr>
              <a:xfrm>
                <a:off x="4658410" y="3543379"/>
                <a:ext cx="28640" cy="37272"/>
              </a:xfrm>
              <a:custGeom>
                <a:avLst/>
                <a:gdLst/>
                <a:ahLst/>
                <a:cxnLst/>
                <a:rect l="l" t="t" r="r" b="b"/>
                <a:pathLst>
                  <a:path w="720" h="937" extrusionOk="0">
                    <a:moveTo>
                      <a:pt x="1" y="920"/>
                    </a:moveTo>
                    <a:cubicBezTo>
                      <a:pt x="151" y="936"/>
                      <a:pt x="719" y="151"/>
                      <a:pt x="652" y="1"/>
                    </a:cubicBezTo>
                    <a:cubicBezTo>
                      <a:pt x="485" y="1"/>
                      <a:pt x="352" y="234"/>
                      <a:pt x="251" y="402"/>
                    </a:cubicBezTo>
                    <a:cubicBezTo>
                      <a:pt x="201" y="468"/>
                      <a:pt x="1" y="736"/>
                      <a:pt x="1" y="83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578;p21"/>
              <p:cNvSpPr/>
              <p:nvPr/>
            </p:nvSpPr>
            <p:spPr>
              <a:xfrm>
                <a:off x="4656421" y="3512790"/>
                <a:ext cx="33294" cy="36595"/>
              </a:xfrm>
              <a:custGeom>
                <a:avLst/>
                <a:gdLst/>
                <a:ahLst/>
                <a:cxnLst/>
                <a:rect l="l" t="t" r="r" b="b"/>
                <a:pathLst>
                  <a:path w="837" h="920" extrusionOk="0">
                    <a:moveTo>
                      <a:pt x="17" y="920"/>
                    </a:moveTo>
                    <a:cubicBezTo>
                      <a:pt x="268" y="903"/>
                      <a:pt x="836" y="201"/>
                      <a:pt x="753" y="118"/>
                    </a:cubicBezTo>
                    <a:cubicBezTo>
                      <a:pt x="652" y="1"/>
                      <a:pt x="402" y="369"/>
                      <a:pt x="335" y="435"/>
                    </a:cubicBezTo>
                    <a:cubicBezTo>
                      <a:pt x="235" y="552"/>
                      <a:pt x="1" y="736"/>
                      <a:pt x="17" y="92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579;p21"/>
              <p:cNvSpPr/>
              <p:nvPr/>
            </p:nvSpPr>
            <p:spPr>
              <a:xfrm>
                <a:off x="4330084" y="3887656"/>
                <a:ext cx="36595" cy="37908"/>
              </a:xfrm>
              <a:custGeom>
                <a:avLst/>
                <a:gdLst/>
                <a:ahLst/>
                <a:cxnLst/>
                <a:rect l="l" t="t" r="r" b="b"/>
                <a:pathLst>
                  <a:path w="920" h="953" extrusionOk="0">
                    <a:moveTo>
                      <a:pt x="134" y="953"/>
                    </a:moveTo>
                    <a:cubicBezTo>
                      <a:pt x="285" y="936"/>
                      <a:pt x="201" y="936"/>
                      <a:pt x="335" y="736"/>
                    </a:cubicBezTo>
                    <a:cubicBezTo>
                      <a:pt x="402" y="652"/>
                      <a:pt x="469" y="602"/>
                      <a:pt x="519" y="519"/>
                    </a:cubicBezTo>
                    <a:cubicBezTo>
                      <a:pt x="569" y="452"/>
                      <a:pt x="920" y="134"/>
                      <a:pt x="786" y="67"/>
                    </a:cubicBezTo>
                    <a:cubicBezTo>
                      <a:pt x="669" y="1"/>
                      <a:pt x="1" y="702"/>
                      <a:pt x="134" y="95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580;p21"/>
              <p:cNvSpPr/>
              <p:nvPr/>
            </p:nvSpPr>
            <p:spPr>
              <a:xfrm>
                <a:off x="4746159" y="3645727"/>
                <a:ext cx="25935" cy="37948"/>
              </a:xfrm>
              <a:custGeom>
                <a:avLst/>
                <a:gdLst/>
                <a:ahLst/>
                <a:cxnLst/>
                <a:rect l="l" t="t" r="r" b="b"/>
                <a:pathLst>
                  <a:path w="652" h="954" extrusionOk="0">
                    <a:moveTo>
                      <a:pt x="50" y="953"/>
                    </a:moveTo>
                    <a:cubicBezTo>
                      <a:pt x="268" y="953"/>
                      <a:pt x="635" y="168"/>
                      <a:pt x="652" y="1"/>
                    </a:cubicBezTo>
                    <a:cubicBezTo>
                      <a:pt x="401" y="17"/>
                      <a:pt x="0" y="819"/>
                      <a:pt x="50" y="95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581;p21"/>
              <p:cNvSpPr/>
              <p:nvPr/>
            </p:nvSpPr>
            <p:spPr>
              <a:xfrm>
                <a:off x="4481637" y="4058462"/>
                <a:ext cx="25298" cy="38584"/>
              </a:xfrm>
              <a:custGeom>
                <a:avLst/>
                <a:gdLst/>
                <a:ahLst/>
                <a:cxnLst/>
                <a:rect l="l" t="t" r="r" b="b"/>
                <a:pathLst>
                  <a:path w="636" h="970" extrusionOk="0">
                    <a:moveTo>
                      <a:pt x="84" y="970"/>
                    </a:moveTo>
                    <a:cubicBezTo>
                      <a:pt x="234" y="970"/>
                      <a:pt x="334" y="669"/>
                      <a:pt x="401" y="535"/>
                    </a:cubicBezTo>
                    <a:cubicBezTo>
                      <a:pt x="468" y="402"/>
                      <a:pt x="635" y="184"/>
                      <a:pt x="618" y="17"/>
                    </a:cubicBezTo>
                    <a:cubicBezTo>
                      <a:pt x="401" y="1"/>
                      <a:pt x="0" y="753"/>
                      <a:pt x="84" y="97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582;p21"/>
              <p:cNvSpPr/>
              <p:nvPr/>
            </p:nvSpPr>
            <p:spPr>
              <a:xfrm>
                <a:off x="4845166" y="3629776"/>
                <a:ext cx="33294" cy="33294"/>
              </a:xfrm>
              <a:custGeom>
                <a:avLst/>
                <a:gdLst/>
                <a:ahLst/>
                <a:cxnLst/>
                <a:rect l="l" t="t" r="r" b="b"/>
                <a:pathLst>
                  <a:path w="837" h="837" extrusionOk="0">
                    <a:moveTo>
                      <a:pt x="652" y="535"/>
                    </a:moveTo>
                    <a:cubicBezTo>
                      <a:pt x="452" y="352"/>
                      <a:pt x="251" y="1"/>
                      <a:pt x="34" y="1"/>
                    </a:cubicBezTo>
                    <a:cubicBezTo>
                      <a:pt x="1" y="118"/>
                      <a:pt x="101" y="201"/>
                      <a:pt x="151" y="268"/>
                    </a:cubicBezTo>
                    <a:cubicBezTo>
                      <a:pt x="285" y="435"/>
                      <a:pt x="619" y="836"/>
                      <a:pt x="836" y="753"/>
                    </a:cubicBezTo>
                    <a:cubicBezTo>
                      <a:pt x="836" y="619"/>
                      <a:pt x="753" y="619"/>
                      <a:pt x="652" y="5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583;p21"/>
              <p:cNvSpPr/>
              <p:nvPr/>
            </p:nvSpPr>
            <p:spPr>
              <a:xfrm>
                <a:off x="4807974" y="3648392"/>
                <a:ext cx="33930" cy="30629"/>
              </a:xfrm>
              <a:custGeom>
                <a:avLst/>
                <a:gdLst/>
                <a:ahLst/>
                <a:cxnLst/>
                <a:rect l="l" t="t" r="r" b="b"/>
                <a:pathLst>
                  <a:path w="853" h="770" extrusionOk="0">
                    <a:moveTo>
                      <a:pt x="451" y="351"/>
                    </a:moveTo>
                    <a:cubicBezTo>
                      <a:pt x="100" y="134"/>
                      <a:pt x="217" y="17"/>
                      <a:pt x="0" y="1"/>
                    </a:cubicBezTo>
                    <a:cubicBezTo>
                      <a:pt x="34" y="468"/>
                      <a:pt x="735" y="769"/>
                      <a:pt x="852" y="736"/>
                    </a:cubicBezTo>
                    <a:cubicBezTo>
                      <a:pt x="802" y="535"/>
                      <a:pt x="635" y="468"/>
                      <a:pt x="451" y="3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584;p21"/>
              <p:cNvSpPr/>
              <p:nvPr/>
            </p:nvSpPr>
            <p:spPr>
              <a:xfrm>
                <a:off x="4425790" y="3686937"/>
                <a:ext cx="27964" cy="37272"/>
              </a:xfrm>
              <a:custGeom>
                <a:avLst/>
                <a:gdLst/>
                <a:ahLst/>
                <a:cxnLst/>
                <a:rect l="l" t="t" r="r" b="b"/>
                <a:pathLst>
                  <a:path w="703" h="937" extrusionOk="0">
                    <a:moveTo>
                      <a:pt x="118" y="936"/>
                    </a:moveTo>
                    <a:cubicBezTo>
                      <a:pt x="251" y="886"/>
                      <a:pt x="235" y="786"/>
                      <a:pt x="435" y="502"/>
                    </a:cubicBezTo>
                    <a:cubicBezTo>
                      <a:pt x="502" y="402"/>
                      <a:pt x="703" y="168"/>
                      <a:pt x="703" y="51"/>
                    </a:cubicBezTo>
                    <a:cubicBezTo>
                      <a:pt x="552" y="1"/>
                      <a:pt x="502" y="101"/>
                      <a:pt x="452" y="168"/>
                    </a:cubicBezTo>
                    <a:cubicBezTo>
                      <a:pt x="302" y="351"/>
                      <a:pt x="1" y="686"/>
                      <a:pt x="118" y="93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585;p21"/>
              <p:cNvSpPr/>
              <p:nvPr/>
            </p:nvSpPr>
            <p:spPr>
              <a:xfrm>
                <a:off x="5115018" y="2942576"/>
                <a:ext cx="32618" cy="31265"/>
              </a:xfrm>
              <a:custGeom>
                <a:avLst/>
                <a:gdLst/>
                <a:ahLst/>
                <a:cxnLst/>
                <a:rect l="l" t="t" r="r" b="b"/>
                <a:pathLst>
                  <a:path w="820" h="786" extrusionOk="0">
                    <a:moveTo>
                      <a:pt x="34" y="785"/>
                    </a:moveTo>
                    <a:cubicBezTo>
                      <a:pt x="218" y="785"/>
                      <a:pt x="786" y="217"/>
                      <a:pt x="819" y="0"/>
                    </a:cubicBezTo>
                    <a:cubicBezTo>
                      <a:pt x="669" y="0"/>
                      <a:pt x="635" y="50"/>
                      <a:pt x="552" y="134"/>
                    </a:cubicBezTo>
                    <a:cubicBezTo>
                      <a:pt x="418" y="251"/>
                      <a:pt x="1" y="585"/>
                      <a:pt x="34" y="78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586;p21"/>
              <p:cNvSpPr/>
              <p:nvPr/>
            </p:nvSpPr>
            <p:spPr>
              <a:xfrm>
                <a:off x="4371294" y="3894299"/>
                <a:ext cx="33930" cy="31941"/>
              </a:xfrm>
              <a:custGeom>
                <a:avLst/>
                <a:gdLst/>
                <a:ahLst/>
                <a:cxnLst/>
                <a:rect l="l" t="t" r="r" b="b"/>
                <a:pathLst>
                  <a:path w="853" h="803" extrusionOk="0">
                    <a:moveTo>
                      <a:pt x="1" y="803"/>
                    </a:moveTo>
                    <a:cubicBezTo>
                      <a:pt x="201" y="786"/>
                      <a:pt x="803" y="201"/>
                      <a:pt x="853" y="34"/>
                    </a:cubicBezTo>
                    <a:cubicBezTo>
                      <a:pt x="602" y="1"/>
                      <a:pt x="34" y="569"/>
                      <a:pt x="1" y="80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587;p21"/>
              <p:cNvSpPr/>
              <p:nvPr/>
            </p:nvSpPr>
            <p:spPr>
              <a:xfrm>
                <a:off x="4520858" y="3225038"/>
                <a:ext cx="43875" cy="55171"/>
              </a:xfrm>
              <a:custGeom>
                <a:avLst/>
                <a:gdLst/>
                <a:ahLst/>
                <a:cxnLst/>
                <a:rect l="l" t="t" r="r" b="b"/>
                <a:pathLst>
                  <a:path w="1103" h="1387" extrusionOk="0">
                    <a:moveTo>
                      <a:pt x="936" y="100"/>
                    </a:moveTo>
                    <a:cubicBezTo>
                      <a:pt x="368" y="418"/>
                      <a:pt x="0" y="1387"/>
                      <a:pt x="852" y="401"/>
                    </a:cubicBezTo>
                    <a:cubicBezTo>
                      <a:pt x="902" y="351"/>
                      <a:pt x="1019" y="234"/>
                      <a:pt x="1036" y="201"/>
                    </a:cubicBezTo>
                    <a:cubicBezTo>
                      <a:pt x="1103" y="100"/>
                      <a:pt x="1086" y="0"/>
                      <a:pt x="936" y="10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588;p21"/>
              <p:cNvSpPr/>
              <p:nvPr/>
            </p:nvSpPr>
            <p:spPr>
              <a:xfrm>
                <a:off x="4526149" y="3374562"/>
                <a:ext cx="29276" cy="33930"/>
              </a:xfrm>
              <a:custGeom>
                <a:avLst/>
                <a:gdLst/>
                <a:ahLst/>
                <a:cxnLst/>
                <a:rect l="l" t="t" r="r" b="b"/>
                <a:pathLst>
                  <a:path w="736" h="853" extrusionOk="0">
                    <a:moveTo>
                      <a:pt x="1" y="836"/>
                    </a:moveTo>
                    <a:cubicBezTo>
                      <a:pt x="17" y="836"/>
                      <a:pt x="17" y="853"/>
                      <a:pt x="68" y="836"/>
                    </a:cubicBezTo>
                    <a:cubicBezTo>
                      <a:pt x="151" y="819"/>
                      <a:pt x="736" y="218"/>
                      <a:pt x="703" y="17"/>
                    </a:cubicBezTo>
                    <a:cubicBezTo>
                      <a:pt x="552" y="1"/>
                      <a:pt x="552" y="67"/>
                      <a:pt x="469" y="151"/>
                    </a:cubicBezTo>
                    <a:cubicBezTo>
                      <a:pt x="368" y="251"/>
                      <a:pt x="352" y="251"/>
                      <a:pt x="285" y="368"/>
                    </a:cubicBezTo>
                    <a:cubicBezTo>
                      <a:pt x="201" y="468"/>
                      <a:pt x="1" y="686"/>
                      <a:pt x="1" y="83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589;p21"/>
              <p:cNvSpPr/>
              <p:nvPr/>
            </p:nvSpPr>
            <p:spPr>
              <a:xfrm>
                <a:off x="4790034" y="3670986"/>
                <a:ext cx="37232" cy="20645"/>
              </a:xfrm>
              <a:custGeom>
                <a:avLst/>
                <a:gdLst/>
                <a:ahLst/>
                <a:cxnLst/>
                <a:rect l="l" t="t" r="r" b="b"/>
                <a:pathLst>
                  <a:path w="936" h="519" extrusionOk="0">
                    <a:moveTo>
                      <a:pt x="384" y="268"/>
                    </a:moveTo>
                    <a:cubicBezTo>
                      <a:pt x="251" y="184"/>
                      <a:pt x="201" y="1"/>
                      <a:pt x="0" y="1"/>
                    </a:cubicBezTo>
                    <a:cubicBezTo>
                      <a:pt x="0" y="251"/>
                      <a:pt x="251" y="519"/>
                      <a:pt x="635" y="519"/>
                    </a:cubicBezTo>
                    <a:cubicBezTo>
                      <a:pt x="936" y="519"/>
                      <a:pt x="886" y="485"/>
                      <a:pt x="919" y="435"/>
                    </a:cubicBezTo>
                    <a:cubicBezTo>
                      <a:pt x="785" y="301"/>
                      <a:pt x="568" y="385"/>
                      <a:pt x="384" y="2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590;p21"/>
              <p:cNvSpPr/>
              <p:nvPr/>
            </p:nvSpPr>
            <p:spPr>
              <a:xfrm>
                <a:off x="5201416" y="2589627"/>
                <a:ext cx="31941" cy="30629"/>
              </a:xfrm>
              <a:custGeom>
                <a:avLst/>
                <a:gdLst/>
                <a:ahLst/>
                <a:cxnLst/>
                <a:rect l="l" t="t" r="r" b="b"/>
                <a:pathLst>
                  <a:path w="803" h="770" extrusionOk="0">
                    <a:moveTo>
                      <a:pt x="17" y="769"/>
                    </a:moveTo>
                    <a:cubicBezTo>
                      <a:pt x="251" y="736"/>
                      <a:pt x="769" y="268"/>
                      <a:pt x="803" y="1"/>
                    </a:cubicBezTo>
                    <a:cubicBezTo>
                      <a:pt x="619" y="1"/>
                      <a:pt x="502" y="218"/>
                      <a:pt x="352" y="335"/>
                    </a:cubicBezTo>
                    <a:cubicBezTo>
                      <a:pt x="235" y="419"/>
                      <a:pt x="1" y="586"/>
                      <a:pt x="17" y="76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591;p21"/>
              <p:cNvSpPr/>
              <p:nvPr/>
            </p:nvSpPr>
            <p:spPr>
              <a:xfrm>
                <a:off x="4389234" y="4093705"/>
                <a:ext cx="27287" cy="33930"/>
              </a:xfrm>
              <a:custGeom>
                <a:avLst/>
                <a:gdLst/>
                <a:ahLst/>
                <a:cxnLst/>
                <a:rect l="l" t="t" r="r" b="b"/>
                <a:pathLst>
                  <a:path w="686" h="853" extrusionOk="0">
                    <a:moveTo>
                      <a:pt x="34" y="852"/>
                    </a:moveTo>
                    <a:cubicBezTo>
                      <a:pt x="185" y="836"/>
                      <a:pt x="302" y="585"/>
                      <a:pt x="402" y="468"/>
                    </a:cubicBezTo>
                    <a:cubicBezTo>
                      <a:pt x="535" y="301"/>
                      <a:pt x="686" y="167"/>
                      <a:pt x="652" y="17"/>
                    </a:cubicBezTo>
                    <a:cubicBezTo>
                      <a:pt x="519" y="0"/>
                      <a:pt x="485" y="67"/>
                      <a:pt x="418" y="151"/>
                    </a:cubicBezTo>
                    <a:cubicBezTo>
                      <a:pt x="268" y="334"/>
                      <a:pt x="1" y="602"/>
                      <a:pt x="34" y="85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592;p21"/>
              <p:cNvSpPr/>
              <p:nvPr/>
            </p:nvSpPr>
            <p:spPr>
              <a:xfrm>
                <a:off x="4529490" y="3314736"/>
                <a:ext cx="28600" cy="28640"/>
              </a:xfrm>
              <a:custGeom>
                <a:avLst/>
                <a:gdLst/>
                <a:ahLst/>
                <a:cxnLst/>
                <a:rect l="l" t="t" r="r" b="b"/>
                <a:pathLst>
                  <a:path w="719" h="720" extrusionOk="0">
                    <a:moveTo>
                      <a:pt x="34" y="719"/>
                    </a:moveTo>
                    <a:cubicBezTo>
                      <a:pt x="201" y="719"/>
                      <a:pt x="334" y="519"/>
                      <a:pt x="401" y="419"/>
                    </a:cubicBezTo>
                    <a:cubicBezTo>
                      <a:pt x="535" y="268"/>
                      <a:pt x="685" y="201"/>
                      <a:pt x="719" y="1"/>
                    </a:cubicBezTo>
                    <a:cubicBezTo>
                      <a:pt x="451" y="1"/>
                      <a:pt x="0" y="519"/>
                      <a:pt x="34" y="71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593;p21"/>
              <p:cNvSpPr/>
              <p:nvPr/>
            </p:nvSpPr>
            <p:spPr>
              <a:xfrm>
                <a:off x="4849184" y="3565297"/>
                <a:ext cx="35243" cy="23986"/>
              </a:xfrm>
              <a:custGeom>
                <a:avLst/>
                <a:gdLst/>
                <a:ahLst/>
                <a:cxnLst/>
                <a:rect l="l" t="t" r="r" b="b"/>
                <a:pathLst>
                  <a:path w="886" h="603" extrusionOk="0">
                    <a:moveTo>
                      <a:pt x="0" y="602"/>
                    </a:moveTo>
                    <a:cubicBezTo>
                      <a:pt x="150" y="602"/>
                      <a:pt x="819" y="268"/>
                      <a:pt x="886" y="84"/>
                    </a:cubicBezTo>
                    <a:cubicBezTo>
                      <a:pt x="735" y="1"/>
                      <a:pt x="0" y="369"/>
                      <a:pt x="0" y="60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594;p21"/>
              <p:cNvSpPr/>
              <p:nvPr/>
            </p:nvSpPr>
            <p:spPr>
              <a:xfrm>
                <a:off x="4546754" y="3687613"/>
                <a:ext cx="23986" cy="36595"/>
              </a:xfrm>
              <a:custGeom>
                <a:avLst/>
                <a:gdLst/>
                <a:ahLst/>
                <a:cxnLst/>
                <a:rect l="l" t="t" r="r" b="b"/>
                <a:pathLst>
                  <a:path w="603" h="920" extrusionOk="0">
                    <a:moveTo>
                      <a:pt x="168" y="919"/>
                    </a:moveTo>
                    <a:cubicBezTo>
                      <a:pt x="268" y="869"/>
                      <a:pt x="318" y="568"/>
                      <a:pt x="385" y="468"/>
                    </a:cubicBezTo>
                    <a:cubicBezTo>
                      <a:pt x="452" y="351"/>
                      <a:pt x="602" y="151"/>
                      <a:pt x="569" y="50"/>
                    </a:cubicBezTo>
                    <a:cubicBezTo>
                      <a:pt x="535" y="17"/>
                      <a:pt x="519" y="0"/>
                      <a:pt x="452" y="50"/>
                    </a:cubicBezTo>
                    <a:cubicBezTo>
                      <a:pt x="452" y="50"/>
                      <a:pt x="368" y="151"/>
                      <a:pt x="352" y="151"/>
                    </a:cubicBezTo>
                    <a:cubicBezTo>
                      <a:pt x="218" y="334"/>
                      <a:pt x="1" y="719"/>
                      <a:pt x="168" y="91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595;p21"/>
              <p:cNvSpPr/>
              <p:nvPr/>
            </p:nvSpPr>
            <p:spPr>
              <a:xfrm>
                <a:off x="4932916" y="3582600"/>
                <a:ext cx="27287" cy="31265"/>
              </a:xfrm>
              <a:custGeom>
                <a:avLst/>
                <a:gdLst/>
                <a:ahLst/>
                <a:cxnLst/>
                <a:rect l="l" t="t" r="r" b="b"/>
                <a:pathLst>
                  <a:path w="686" h="786" extrusionOk="0">
                    <a:moveTo>
                      <a:pt x="568" y="535"/>
                    </a:moveTo>
                    <a:cubicBezTo>
                      <a:pt x="368" y="318"/>
                      <a:pt x="218" y="0"/>
                      <a:pt x="34" y="67"/>
                    </a:cubicBezTo>
                    <a:cubicBezTo>
                      <a:pt x="0" y="167"/>
                      <a:pt x="418" y="769"/>
                      <a:pt x="685" y="786"/>
                    </a:cubicBezTo>
                    <a:cubicBezTo>
                      <a:pt x="685" y="619"/>
                      <a:pt x="652" y="619"/>
                      <a:pt x="568" y="5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596;p21"/>
              <p:cNvSpPr/>
              <p:nvPr/>
            </p:nvSpPr>
            <p:spPr>
              <a:xfrm>
                <a:off x="5116331" y="2144991"/>
                <a:ext cx="26651" cy="31941"/>
              </a:xfrm>
              <a:custGeom>
                <a:avLst/>
                <a:gdLst/>
                <a:ahLst/>
                <a:cxnLst/>
                <a:rect l="l" t="t" r="r" b="b"/>
                <a:pathLst>
                  <a:path w="670" h="803" extrusionOk="0">
                    <a:moveTo>
                      <a:pt x="1" y="786"/>
                    </a:moveTo>
                    <a:cubicBezTo>
                      <a:pt x="318" y="803"/>
                      <a:pt x="669" y="185"/>
                      <a:pt x="653" y="1"/>
                    </a:cubicBezTo>
                    <a:cubicBezTo>
                      <a:pt x="486" y="18"/>
                      <a:pt x="369" y="251"/>
                      <a:pt x="285" y="368"/>
                    </a:cubicBezTo>
                    <a:cubicBezTo>
                      <a:pt x="185" y="502"/>
                      <a:pt x="18" y="636"/>
                      <a:pt x="1" y="78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597;p21"/>
              <p:cNvSpPr/>
              <p:nvPr/>
            </p:nvSpPr>
            <p:spPr>
              <a:xfrm>
                <a:off x="4311468" y="3937497"/>
                <a:ext cx="25298" cy="37948"/>
              </a:xfrm>
              <a:custGeom>
                <a:avLst/>
                <a:gdLst/>
                <a:ahLst/>
                <a:cxnLst/>
                <a:rect l="l" t="t" r="r" b="b"/>
                <a:pathLst>
                  <a:path w="636" h="954" extrusionOk="0">
                    <a:moveTo>
                      <a:pt x="586" y="101"/>
                    </a:moveTo>
                    <a:cubicBezTo>
                      <a:pt x="586" y="101"/>
                      <a:pt x="569" y="1"/>
                      <a:pt x="452" y="101"/>
                    </a:cubicBezTo>
                    <a:cubicBezTo>
                      <a:pt x="452" y="101"/>
                      <a:pt x="1" y="736"/>
                      <a:pt x="101" y="836"/>
                    </a:cubicBezTo>
                    <a:cubicBezTo>
                      <a:pt x="218" y="953"/>
                      <a:pt x="352" y="652"/>
                      <a:pt x="419" y="535"/>
                    </a:cubicBezTo>
                    <a:cubicBezTo>
                      <a:pt x="502" y="402"/>
                      <a:pt x="636" y="218"/>
                      <a:pt x="586" y="1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598;p21"/>
              <p:cNvSpPr/>
              <p:nvPr/>
            </p:nvSpPr>
            <p:spPr>
              <a:xfrm>
                <a:off x="5119672" y="2886728"/>
                <a:ext cx="32618" cy="30629"/>
              </a:xfrm>
              <a:custGeom>
                <a:avLst/>
                <a:gdLst/>
                <a:ahLst/>
                <a:cxnLst/>
                <a:rect l="l" t="t" r="r" b="b"/>
                <a:pathLst>
                  <a:path w="820" h="770" extrusionOk="0">
                    <a:moveTo>
                      <a:pt x="285" y="769"/>
                    </a:moveTo>
                    <a:cubicBezTo>
                      <a:pt x="402" y="736"/>
                      <a:pt x="351" y="736"/>
                      <a:pt x="402" y="585"/>
                    </a:cubicBezTo>
                    <a:cubicBezTo>
                      <a:pt x="435" y="502"/>
                      <a:pt x="485" y="435"/>
                      <a:pt x="535" y="385"/>
                    </a:cubicBezTo>
                    <a:cubicBezTo>
                      <a:pt x="635" y="285"/>
                      <a:pt x="819" y="184"/>
                      <a:pt x="803" y="1"/>
                    </a:cubicBezTo>
                    <a:cubicBezTo>
                      <a:pt x="585" y="1"/>
                      <a:pt x="1" y="519"/>
                      <a:pt x="285" y="76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599;p21"/>
              <p:cNvSpPr/>
              <p:nvPr/>
            </p:nvSpPr>
            <p:spPr>
              <a:xfrm>
                <a:off x="4659762" y="3279533"/>
                <a:ext cx="23946" cy="35919"/>
              </a:xfrm>
              <a:custGeom>
                <a:avLst/>
                <a:gdLst/>
                <a:ahLst/>
                <a:cxnLst/>
                <a:rect l="l" t="t" r="r" b="b"/>
                <a:pathLst>
                  <a:path w="602" h="903" extrusionOk="0">
                    <a:moveTo>
                      <a:pt x="34" y="903"/>
                    </a:moveTo>
                    <a:cubicBezTo>
                      <a:pt x="217" y="869"/>
                      <a:pt x="184" y="769"/>
                      <a:pt x="334" y="502"/>
                    </a:cubicBezTo>
                    <a:cubicBezTo>
                      <a:pt x="384" y="418"/>
                      <a:pt x="602" y="117"/>
                      <a:pt x="501" y="67"/>
                    </a:cubicBezTo>
                    <a:cubicBezTo>
                      <a:pt x="368" y="0"/>
                      <a:pt x="0" y="635"/>
                      <a:pt x="34" y="90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600;p21"/>
              <p:cNvSpPr/>
              <p:nvPr/>
            </p:nvSpPr>
            <p:spPr>
              <a:xfrm>
                <a:off x="4529490" y="3542066"/>
                <a:ext cx="22633" cy="31941"/>
              </a:xfrm>
              <a:custGeom>
                <a:avLst/>
                <a:gdLst/>
                <a:ahLst/>
                <a:cxnLst/>
                <a:rect l="l" t="t" r="r" b="b"/>
                <a:pathLst>
                  <a:path w="569" h="803" extrusionOk="0">
                    <a:moveTo>
                      <a:pt x="34" y="769"/>
                    </a:moveTo>
                    <a:cubicBezTo>
                      <a:pt x="268" y="802"/>
                      <a:pt x="568" y="167"/>
                      <a:pt x="568" y="0"/>
                    </a:cubicBezTo>
                    <a:cubicBezTo>
                      <a:pt x="334" y="17"/>
                      <a:pt x="0" y="635"/>
                      <a:pt x="34" y="76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601;p21"/>
              <p:cNvSpPr/>
              <p:nvPr/>
            </p:nvSpPr>
            <p:spPr>
              <a:xfrm>
                <a:off x="4889041" y="3615178"/>
                <a:ext cx="29276" cy="25935"/>
              </a:xfrm>
              <a:custGeom>
                <a:avLst/>
                <a:gdLst/>
                <a:ahLst/>
                <a:cxnLst/>
                <a:rect l="l" t="t" r="r" b="b"/>
                <a:pathLst>
                  <a:path w="736" h="652" extrusionOk="0">
                    <a:moveTo>
                      <a:pt x="435" y="251"/>
                    </a:moveTo>
                    <a:cubicBezTo>
                      <a:pt x="301" y="150"/>
                      <a:pt x="235" y="0"/>
                      <a:pt x="67" y="0"/>
                    </a:cubicBezTo>
                    <a:cubicBezTo>
                      <a:pt x="1" y="217"/>
                      <a:pt x="552" y="652"/>
                      <a:pt x="736" y="635"/>
                    </a:cubicBezTo>
                    <a:cubicBezTo>
                      <a:pt x="736" y="485"/>
                      <a:pt x="535" y="334"/>
                      <a:pt x="435" y="2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602;p21"/>
              <p:cNvSpPr/>
              <p:nvPr/>
            </p:nvSpPr>
            <p:spPr>
              <a:xfrm>
                <a:off x="4916965" y="3593221"/>
                <a:ext cx="29276" cy="27964"/>
              </a:xfrm>
              <a:custGeom>
                <a:avLst/>
                <a:gdLst/>
                <a:ahLst/>
                <a:cxnLst/>
                <a:rect l="l" t="t" r="r" b="b"/>
                <a:pathLst>
                  <a:path w="736" h="703" extrusionOk="0">
                    <a:moveTo>
                      <a:pt x="518" y="602"/>
                    </a:moveTo>
                    <a:cubicBezTo>
                      <a:pt x="585" y="669"/>
                      <a:pt x="602" y="702"/>
                      <a:pt x="719" y="669"/>
                    </a:cubicBezTo>
                    <a:cubicBezTo>
                      <a:pt x="736" y="552"/>
                      <a:pt x="702" y="519"/>
                      <a:pt x="619" y="452"/>
                    </a:cubicBezTo>
                    <a:cubicBezTo>
                      <a:pt x="552" y="402"/>
                      <a:pt x="184" y="1"/>
                      <a:pt x="84" y="101"/>
                    </a:cubicBezTo>
                    <a:cubicBezTo>
                      <a:pt x="0" y="184"/>
                      <a:pt x="101" y="251"/>
                      <a:pt x="151" y="3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603;p21"/>
              <p:cNvSpPr/>
              <p:nvPr/>
            </p:nvSpPr>
            <p:spPr>
              <a:xfrm>
                <a:off x="4524160" y="3695569"/>
                <a:ext cx="21321" cy="33294"/>
              </a:xfrm>
              <a:custGeom>
                <a:avLst/>
                <a:gdLst/>
                <a:ahLst/>
                <a:cxnLst/>
                <a:rect l="l" t="t" r="r" b="b"/>
                <a:pathLst>
                  <a:path w="536" h="837" extrusionOk="0">
                    <a:moveTo>
                      <a:pt x="84" y="836"/>
                    </a:moveTo>
                    <a:cubicBezTo>
                      <a:pt x="218" y="836"/>
                      <a:pt x="268" y="602"/>
                      <a:pt x="318" y="485"/>
                    </a:cubicBezTo>
                    <a:cubicBezTo>
                      <a:pt x="352" y="402"/>
                      <a:pt x="535" y="134"/>
                      <a:pt x="418" y="84"/>
                    </a:cubicBezTo>
                    <a:cubicBezTo>
                      <a:pt x="285" y="1"/>
                      <a:pt x="101" y="502"/>
                      <a:pt x="67" y="636"/>
                    </a:cubicBezTo>
                    <a:cubicBezTo>
                      <a:pt x="1" y="836"/>
                      <a:pt x="84" y="836"/>
                      <a:pt x="84" y="83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604;p21"/>
              <p:cNvSpPr/>
              <p:nvPr/>
            </p:nvSpPr>
            <p:spPr>
              <a:xfrm>
                <a:off x="4477660" y="3164536"/>
                <a:ext cx="24622" cy="32618"/>
              </a:xfrm>
              <a:custGeom>
                <a:avLst/>
                <a:gdLst/>
                <a:ahLst/>
                <a:cxnLst/>
                <a:rect l="l" t="t" r="r" b="b"/>
                <a:pathLst>
                  <a:path w="619" h="820" extrusionOk="0">
                    <a:moveTo>
                      <a:pt x="618" y="769"/>
                    </a:moveTo>
                    <a:cubicBezTo>
                      <a:pt x="618" y="669"/>
                      <a:pt x="167" y="1"/>
                      <a:pt x="67" y="185"/>
                    </a:cubicBezTo>
                    <a:cubicBezTo>
                      <a:pt x="0" y="285"/>
                      <a:pt x="351" y="652"/>
                      <a:pt x="418" y="736"/>
                    </a:cubicBezTo>
                    <a:cubicBezTo>
                      <a:pt x="468" y="786"/>
                      <a:pt x="485" y="819"/>
                      <a:pt x="568" y="803"/>
                    </a:cubicBezTo>
                    <a:cubicBezTo>
                      <a:pt x="618" y="786"/>
                      <a:pt x="585" y="803"/>
                      <a:pt x="618" y="76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605;p21"/>
              <p:cNvSpPr/>
              <p:nvPr/>
            </p:nvSpPr>
            <p:spPr>
              <a:xfrm>
                <a:off x="4331437" y="3750741"/>
                <a:ext cx="17979" cy="33930"/>
              </a:xfrm>
              <a:custGeom>
                <a:avLst/>
                <a:gdLst/>
                <a:ahLst/>
                <a:cxnLst/>
                <a:rect l="l" t="t" r="r" b="b"/>
                <a:pathLst>
                  <a:path w="452" h="853" extrusionOk="0">
                    <a:moveTo>
                      <a:pt x="84" y="853"/>
                    </a:moveTo>
                    <a:cubicBezTo>
                      <a:pt x="217" y="819"/>
                      <a:pt x="201" y="836"/>
                      <a:pt x="234" y="652"/>
                    </a:cubicBezTo>
                    <a:cubicBezTo>
                      <a:pt x="301" y="318"/>
                      <a:pt x="451" y="151"/>
                      <a:pt x="384" y="1"/>
                    </a:cubicBezTo>
                    <a:cubicBezTo>
                      <a:pt x="167" y="67"/>
                      <a:pt x="0" y="552"/>
                      <a:pt x="84" y="85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606;p21"/>
              <p:cNvSpPr/>
              <p:nvPr/>
            </p:nvSpPr>
            <p:spPr>
              <a:xfrm>
                <a:off x="4870425" y="3620468"/>
                <a:ext cx="26651" cy="23310"/>
              </a:xfrm>
              <a:custGeom>
                <a:avLst/>
                <a:gdLst/>
                <a:ahLst/>
                <a:cxnLst/>
                <a:rect l="l" t="t" r="r" b="b"/>
                <a:pathLst>
                  <a:path w="670" h="586" extrusionOk="0">
                    <a:moveTo>
                      <a:pt x="118" y="251"/>
                    </a:moveTo>
                    <a:cubicBezTo>
                      <a:pt x="268" y="385"/>
                      <a:pt x="469" y="586"/>
                      <a:pt x="669" y="586"/>
                    </a:cubicBezTo>
                    <a:cubicBezTo>
                      <a:pt x="669" y="368"/>
                      <a:pt x="168" y="1"/>
                      <a:pt x="34" y="51"/>
                    </a:cubicBezTo>
                    <a:cubicBezTo>
                      <a:pt x="1" y="168"/>
                      <a:pt x="68" y="201"/>
                      <a:pt x="118" y="2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607;p21"/>
              <p:cNvSpPr/>
              <p:nvPr/>
            </p:nvSpPr>
            <p:spPr>
              <a:xfrm>
                <a:off x="4539435" y="3289478"/>
                <a:ext cx="24662" cy="29316"/>
              </a:xfrm>
              <a:custGeom>
                <a:avLst/>
                <a:gdLst/>
                <a:ahLst/>
                <a:cxnLst/>
                <a:rect l="l" t="t" r="r" b="b"/>
                <a:pathLst>
                  <a:path w="620" h="737" extrusionOk="0">
                    <a:moveTo>
                      <a:pt x="1" y="686"/>
                    </a:moveTo>
                    <a:cubicBezTo>
                      <a:pt x="201" y="736"/>
                      <a:pt x="619" y="201"/>
                      <a:pt x="552" y="68"/>
                    </a:cubicBezTo>
                    <a:cubicBezTo>
                      <a:pt x="369" y="1"/>
                      <a:pt x="18" y="536"/>
                      <a:pt x="1" y="68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608;p21"/>
              <p:cNvSpPr/>
              <p:nvPr/>
            </p:nvSpPr>
            <p:spPr>
              <a:xfrm>
                <a:off x="5070507" y="2206806"/>
                <a:ext cx="35243" cy="32618"/>
              </a:xfrm>
              <a:custGeom>
                <a:avLst/>
                <a:gdLst/>
                <a:ahLst/>
                <a:cxnLst/>
                <a:rect l="l" t="t" r="r" b="b"/>
                <a:pathLst>
                  <a:path w="886" h="820" extrusionOk="0">
                    <a:moveTo>
                      <a:pt x="585" y="101"/>
                    </a:moveTo>
                    <a:cubicBezTo>
                      <a:pt x="434" y="168"/>
                      <a:pt x="368" y="285"/>
                      <a:pt x="267" y="418"/>
                    </a:cubicBezTo>
                    <a:cubicBezTo>
                      <a:pt x="234" y="452"/>
                      <a:pt x="0" y="819"/>
                      <a:pt x="217" y="736"/>
                    </a:cubicBezTo>
                    <a:cubicBezTo>
                      <a:pt x="318" y="702"/>
                      <a:pt x="886" y="1"/>
                      <a:pt x="585" y="1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609;p21"/>
              <p:cNvSpPr/>
              <p:nvPr/>
            </p:nvSpPr>
            <p:spPr>
              <a:xfrm>
                <a:off x="4348700" y="3750064"/>
                <a:ext cx="18656" cy="31941"/>
              </a:xfrm>
              <a:custGeom>
                <a:avLst/>
                <a:gdLst/>
                <a:ahLst/>
                <a:cxnLst/>
                <a:rect l="l" t="t" r="r" b="b"/>
                <a:pathLst>
                  <a:path w="469" h="803" extrusionOk="0">
                    <a:moveTo>
                      <a:pt x="101" y="803"/>
                    </a:moveTo>
                    <a:cubicBezTo>
                      <a:pt x="285" y="770"/>
                      <a:pt x="168" y="786"/>
                      <a:pt x="301" y="435"/>
                    </a:cubicBezTo>
                    <a:cubicBezTo>
                      <a:pt x="335" y="352"/>
                      <a:pt x="368" y="302"/>
                      <a:pt x="385" y="235"/>
                    </a:cubicBezTo>
                    <a:cubicBezTo>
                      <a:pt x="468" y="34"/>
                      <a:pt x="402" y="51"/>
                      <a:pt x="385" y="34"/>
                    </a:cubicBezTo>
                    <a:cubicBezTo>
                      <a:pt x="218" y="1"/>
                      <a:pt x="1" y="519"/>
                      <a:pt x="101" y="80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610;p21"/>
              <p:cNvSpPr/>
              <p:nvPr/>
            </p:nvSpPr>
            <p:spPr>
              <a:xfrm>
                <a:off x="4499577" y="3698234"/>
                <a:ext cx="20645" cy="28640"/>
              </a:xfrm>
              <a:custGeom>
                <a:avLst/>
                <a:gdLst/>
                <a:ahLst/>
                <a:cxnLst/>
                <a:rect l="l" t="t" r="r" b="b"/>
                <a:pathLst>
                  <a:path w="519" h="720" extrusionOk="0">
                    <a:moveTo>
                      <a:pt x="34" y="702"/>
                    </a:moveTo>
                    <a:cubicBezTo>
                      <a:pt x="201" y="686"/>
                      <a:pt x="151" y="719"/>
                      <a:pt x="218" y="569"/>
                    </a:cubicBezTo>
                    <a:cubicBezTo>
                      <a:pt x="335" y="335"/>
                      <a:pt x="518" y="201"/>
                      <a:pt x="485" y="1"/>
                    </a:cubicBezTo>
                    <a:cubicBezTo>
                      <a:pt x="284" y="1"/>
                      <a:pt x="0" y="452"/>
                      <a:pt x="34" y="70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611;p21"/>
              <p:cNvSpPr/>
              <p:nvPr/>
            </p:nvSpPr>
            <p:spPr>
              <a:xfrm>
                <a:off x="5190795" y="2341732"/>
                <a:ext cx="26611" cy="21321"/>
              </a:xfrm>
              <a:custGeom>
                <a:avLst/>
                <a:gdLst/>
                <a:ahLst/>
                <a:cxnLst/>
                <a:rect l="l" t="t" r="r" b="b"/>
                <a:pathLst>
                  <a:path w="669" h="536" extrusionOk="0">
                    <a:moveTo>
                      <a:pt x="34" y="535"/>
                    </a:moveTo>
                    <a:cubicBezTo>
                      <a:pt x="184" y="519"/>
                      <a:pt x="284" y="402"/>
                      <a:pt x="368" y="318"/>
                    </a:cubicBezTo>
                    <a:cubicBezTo>
                      <a:pt x="502" y="218"/>
                      <a:pt x="635" y="168"/>
                      <a:pt x="669" y="1"/>
                    </a:cubicBezTo>
                    <a:cubicBezTo>
                      <a:pt x="401" y="17"/>
                      <a:pt x="0" y="285"/>
                      <a:pt x="34" y="5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612;p21"/>
              <p:cNvSpPr/>
              <p:nvPr/>
            </p:nvSpPr>
            <p:spPr>
              <a:xfrm>
                <a:off x="4924284" y="3218395"/>
                <a:ext cx="33930" cy="25935"/>
              </a:xfrm>
              <a:custGeom>
                <a:avLst/>
                <a:gdLst/>
                <a:ahLst/>
                <a:cxnLst/>
                <a:rect l="l" t="t" r="r" b="b"/>
                <a:pathLst>
                  <a:path w="853" h="652" extrusionOk="0">
                    <a:moveTo>
                      <a:pt x="0" y="551"/>
                    </a:moveTo>
                    <a:cubicBezTo>
                      <a:pt x="0" y="551"/>
                      <a:pt x="0" y="652"/>
                      <a:pt x="234" y="535"/>
                    </a:cubicBezTo>
                    <a:cubicBezTo>
                      <a:pt x="301" y="518"/>
                      <a:pt x="351" y="468"/>
                      <a:pt x="418" y="435"/>
                    </a:cubicBezTo>
                    <a:cubicBezTo>
                      <a:pt x="735" y="267"/>
                      <a:pt x="852" y="0"/>
                      <a:pt x="268" y="301"/>
                    </a:cubicBezTo>
                    <a:cubicBezTo>
                      <a:pt x="151" y="368"/>
                      <a:pt x="0" y="435"/>
                      <a:pt x="0" y="5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613;p21"/>
              <p:cNvSpPr/>
              <p:nvPr/>
            </p:nvSpPr>
            <p:spPr>
              <a:xfrm>
                <a:off x="4665053" y="3313424"/>
                <a:ext cx="19332" cy="24622"/>
              </a:xfrm>
              <a:custGeom>
                <a:avLst/>
                <a:gdLst/>
                <a:ahLst/>
                <a:cxnLst/>
                <a:rect l="l" t="t" r="r" b="b"/>
                <a:pathLst>
                  <a:path w="486" h="619" extrusionOk="0">
                    <a:moveTo>
                      <a:pt x="1" y="619"/>
                    </a:moveTo>
                    <a:cubicBezTo>
                      <a:pt x="135" y="602"/>
                      <a:pt x="101" y="602"/>
                      <a:pt x="168" y="518"/>
                    </a:cubicBezTo>
                    <a:cubicBezTo>
                      <a:pt x="285" y="368"/>
                      <a:pt x="469" y="218"/>
                      <a:pt x="485" y="17"/>
                    </a:cubicBezTo>
                    <a:cubicBezTo>
                      <a:pt x="352" y="0"/>
                      <a:pt x="368" y="0"/>
                      <a:pt x="151" y="218"/>
                    </a:cubicBezTo>
                    <a:cubicBezTo>
                      <a:pt x="68" y="318"/>
                      <a:pt x="1" y="435"/>
                      <a:pt x="1" y="61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614;p21"/>
              <p:cNvSpPr/>
              <p:nvPr/>
            </p:nvSpPr>
            <p:spPr>
              <a:xfrm>
                <a:off x="4906981" y="3605870"/>
                <a:ext cx="24622" cy="23946"/>
              </a:xfrm>
              <a:custGeom>
                <a:avLst/>
                <a:gdLst/>
                <a:ahLst/>
                <a:cxnLst/>
                <a:rect l="l" t="t" r="r" b="b"/>
                <a:pathLst>
                  <a:path w="619" h="602" extrusionOk="0">
                    <a:moveTo>
                      <a:pt x="586" y="552"/>
                    </a:moveTo>
                    <a:cubicBezTo>
                      <a:pt x="619" y="384"/>
                      <a:pt x="251" y="0"/>
                      <a:pt x="51" y="34"/>
                    </a:cubicBezTo>
                    <a:cubicBezTo>
                      <a:pt x="1" y="201"/>
                      <a:pt x="435" y="602"/>
                      <a:pt x="586" y="55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615;p21"/>
              <p:cNvSpPr/>
              <p:nvPr/>
            </p:nvSpPr>
            <p:spPr>
              <a:xfrm>
                <a:off x="4609921" y="3009681"/>
                <a:ext cx="25259" cy="3126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786" extrusionOk="0">
                    <a:moveTo>
                      <a:pt x="33" y="769"/>
                    </a:moveTo>
                    <a:cubicBezTo>
                      <a:pt x="33" y="786"/>
                      <a:pt x="50" y="769"/>
                      <a:pt x="50" y="786"/>
                    </a:cubicBezTo>
                    <a:lnTo>
                      <a:pt x="117" y="786"/>
                    </a:lnTo>
                    <a:cubicBezTo>
                      <a:pt x="117" y="786"/>
                      <a:pt x="201" y="719"/>
                      <a:pt x="217" y="719"/>
                    </a:cubicBezTo>
                    <a:cubicBezTo>
                      <a:pt x="267" y="669"/>
                      <a:pt x="551" y="385"/>
                      <a:pt x="568" y="301"/>
                    </a:cubicBezTo>
                    <a:cubicBezTo>
                      <a:pt x="635" y="1"/>
                      <a:pt x="0" y="552"/>
                      <a:pt x="33" y="76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616;p21"/>
              <p:cNvSpPr/>
              <p:nvPr/>
            </p:nvSpPr>
            <p:spPr>
              <a:xfrm>
                <a:off x="4527501" y="3965421"/>
                <a:ext cx="17303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435" h="653" extrusionOk="0">
                    <a:moveTo>
                      <a:pt x="50" y="652"/>
                    </a:moveTo>
                    <a:cubicBezTo>
                      <a:pt x="201" y="635"/>
                      <a:pt x="201" y="485"/>
                      <a:pt x="268" y="368"/>
                    </a:cubicBezTo>
                    <a:cubicBezTo>
                      <a:pt x="351" y="234"/>
                      <a:pt x="435" y="168"/>
                      <a:pt x="418" y="0"/>
                    </a:cubicBezTo>
                    <a:cubicBezTo>
                      <a:pt x="284" y="0"/>
                      <a:pt x="201" y="84"/>
                      <a:pt x="117" y="251"/>
                    </a:cubicBezTo>
                    <a:cubicBezTo>
                      <a:pt x="34" y="385"/>
                      <a:pt x="0" y="535"/>
                      <a:pt x="50" y="65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617;p21"/>
              <p:cNvSpPr/>
              <p:nvPr/>
            </p:nvSpPr>
            <p:spPr>
              <a:xfrm>
                <a:off x="4797314" y="2242685"/>
                <a:ext cx="22633" cy="20645"/>
              </a:xfrm>
              <a:custGeom>
                <a:avLst/>
                <a:gdLst/>
                <a:ahLst/>
                <a:cxnLst/>
                <a:rect l="l" t="t" r="r" b="b"/>
                <a:pathLst>
                  <a:path w="569" h="519" extrusionOk="0">
                    <a:moveTo>
                      <a:pt x="51" y="519"/>
                    </a:moveTo>
                    <a:cubicBezTo>
                      <a:pt x="218" y="502"/>
                      <a:pt x="385" y="335"/>
                      <a:pt x="469" y="201"/>
                    </a:cubicBezTo>
                    <a:cubicBezTo>
                      <a:pt x="552" y="118"/>
                      <a:pt x="569" y="135"/>
                      <a:pt x="519" y="1"/>
                    </a:cubicBezTo>
                    <a:cubicBezTo>
                      <a:pt x="368" y="1"/>
                      <a:pt x="1" y="318"/>
                      <a:pt x="51" y="51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618;p21"/>
              <p:cNvSpPr/>
              <p:nvPr/>
            </p:nvSpPr>
            <p:spPr>
              <a:xfrm>
                <a:off x="4718235" y="3005703"/>
                <a:ext cx="20645" cy="21957"/>
              </a:xfrm>
              <a:custGeom>
                <a:avLst/>
                <a:gdLst/>
                <a:ahLst/>
                <a:cxnLst/>
                <a:rect l="l" t="t" r="r" b="b"/>
                <a:pathLst>
                  <a:path w="519" h="552" extrusionOk="0">
                    <a:moveTo>
                      <a:pt x="84" y="552"/>
                    </a:moveTo>
                    <a:cubicBezTo>
                      <a:pt x="335" y="518"/>
                      <a:pt x="67" y="318"/>
                      <a:pt x="368" y="184"/>
                    </a:cubicBezTo>
                    <a:cubicBezTo>
                      <a:pt x="518" y="117"/>
                      <a:pt x="452" y="184"/>
                      <a:pt x="502" y="84"/>
                    </a:cubicBezTo>
                    <a:cubicBezTo>
                      <a:pt x="502" y="84"/>
                      <a:pt x="502" y="0"/>
                      <a:pt x="301" y="17"/>
                    </a:cubicBezTo>
                    <a:cubicBezTo>
                      <a:pt x="218" y="34"/>
                      <a:pt x="168" y="67"/>
                      <a:pt x="117" y="117"/>
                    </a:cubicBezTo>
                    <a:cubicBezTo>
                      <a:pt x="34" y="234"/>
                      <a:pt x="1" y="418"/>
                      <a:pt x="84" y="55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619;p21"/>
              <p:cNvSpPr/>
              <p:nvPr/>
            </p:nvSpPr>
            <p:spPr>
              <a:xfrm>
                <a:off x="4337403" y="3954124"/>
                <a:ext cx="21957" cy="25298"/>
              </a:xfrm>
              <a:custGeom>
                <a:avLst/>
                <a:gdLst/>
                <a:ahLst/>
                <a:cxnLst/>
                <a:rect l="l" t="t" r="r" b="b"/>
                <a:pathLst>
                  <a:path w="552" h="636" extrusionOk="0">
                    <a:moveTo>
                      <a:pt x="201" y="635"/>
                    </a:moveTo>
                    <a:cubicBezTo>
                      <a:pt x="318" y="602"/>
                      <a:pt x="268" y="619"/>
                      <a:pt x="335" y="502"/>
                    </a:cubicBezTo>
                    <a:cubicBezTo>
                      <a:pt x="418" y="351"/>
                      <a:pt x="552" y="184"/>
                      <a:pt x="502" y="51"/>
                    </a:cubicBezTo>
                    <a:cubicBezTo>
                      <a:pt x="318" y="0"/>
                      <a:pt x="1" y="535"/>
                      <a:pt x="201" y="6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620;p21"/>
              <p:cNvSpPr/>
              <p:nvPr/>
            </p:nvSpPr>
            <p:spPr>
              <a:xfrm>
                <a:off x="4661751" y="3413107"/>
                <a:ext cx="17979" cy="2398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603" extrusionOk="0">
                    <a:moveTo>
                      <a:pt x="84" y="602"/>
                    </a:moveTo>
                    <a:cubicBezTo>
                      <a:pt x="234" y="585"/>
                      <a:pt x="234" y="485"/>
                      <a:pt x="301" y="352"/>
                    </a:cubicBezTo>
                    <a:cubicBezTo>
                      <a:pt x="368" y="218"/>
                      <a:pt x="451" y="168"/>
                      <a:pt x="451" y="1"/>
                    </a:cubicBezTo>
                    <a:cubicBezTo>
                      <a:pt x="318" y="1"/>
                      <a:pt x="318" y="17"/>
                      <a:pt x="268" y="84"/>
                    </a:cubicBezTo>
                    <a:cubicBezTo>
                      <a:pt x="151" y="201"/>
                      <a:pt x="0" y="435"/>
                      <a:pt x="84" y="60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621;p21"/>
              <p:cNvSpPr/>
              <p:nvPr/>
            </p:nvSpPr>
            <p:spPr>
              <a:xfrm>
                <a:off x="4665729" y="3250933"/>
                <a:ext cx="19332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486" h="653" extrusionOk="0">
                    <a:moveTo>
                      <a:pt x="34" y="619"/>
                    </a:moveTo>
                    <a:cubicBezTo>
                      <a:pt x="234" y="652"/>
                      <a:pt x="485" y="151"/>
                      <a:pt x="435" y="101"/>
                    </a:cubicBezTo>
                    <a:cubicBezTo>
                      <a:pt x="318" y="1"/>
                      <a:pt x="201" y="218"/>
                      <a:pt x="168" y="268"/>
                    </a:cubicBezTo>
                    <a:cubicBezTo>
                      <a:pt x="101" y="368"/>
                      <a:pt x="1" y="469"/>
                      <a:pt x="34" y="61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622;p21"/>
              <p:cNvSpPr/>
              <p:nvPr/>
            </p:nvSpPr>
            <p:spPr>
              <a:xfrm>
                <a:off x="4797314" y="3537412"/>
                <a:ext cx="22633" cy="18656"/>
              </a:xfrm>
              <a:custGeom>
                <a:avLst/>
                <a:gdLst/>
                <a:ahLst/>
                <a:cxnLst/>
                <a:rect l="l" t="t" r="r" b="b"/>
                <a:pathLst>
                  <a:path w="569" h="469" extrusionOk="0">
                    <a:moveTo>
                      <a:pt x="34" y="401"/>
                    </a:moveTo>
                    <a:cubicBezTo>
                      <a:pt x="151" y="468"/>
                      <a:pt x="235" y="384"/>
                      <a:pt x="335" y="301"/>
                    </a:cubicBezTo>
                    <a:cubicBezTo>
                      <a:pt x="452" y="217"/>
                      <a:pt x="569" y="184"/>
                      <a:pt x="536" y="0"/>
                    </a:cubicBezTo>
                    <a:cubicBezTo>
                      <a:pt x="402" y="0"/>
                      <a:pt x="302" y="84"/>
                      <a:pt x="218" y="134"/>
                    </a:cubicBezTo>
                    <a:cubicBezTo>
                      <a:pt x="34" y="284"/>
                      <a:pt x="1" y="318"/>
                      <a:pt x="34" y="4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623;p21"/>
              <p:cNvSpPr/>
              <p:nvPr/>
            </p:nvSpPr>
            <p:spPr>
              <a:xfrm>
                <a:off x="4641146" y="4114310"/>
                <a:ext cx="20645" cy="21281"/>
              </a:xfrm>
              <a:custGeom>
                <a:avLst/>
                <a:gdLst/>
                <a:ahLst/>
                <a:cxnLst/>
                <a:rect l="l" t="t" r="r" b="b"/>
                <a:pathLst>
                  <a:path w="519" h="535" extrusionOk="0">
                    <a:moveTo>
                      <a:pt x="0" y="535"/>
                    </a:moveTo>
                    <a:cubicBezTo>
                      <a:pt x="167" y="535"/>
                      <a:pt x="268" y="435"/>
                      <a:pt x="335" y="351"/>
                    </a:cubicBezTo>
                    <a:cubicBezTo>
                      <a:pt x="401" y="268"/>
                      <a:pt x="518" y="151"/>
                      <a:pt x="468" y="0"/>
                    </a:cubicBezTo>
                    <a:cubicBezTo>
                      <a:pt x="335" y="17"/>
                      <a:pt x="17" y="351"/>
                      <a:pt x="0" y="5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624;p21"/>
              <p:cNvSpPr/>
              <p:nvPr/>
            </p:nvSpPr>
            <p:spPr>
              <a:xfrm>
                <a:off x="4572013" y="3591232"/>
                <a:ext cx="18656" cy="21957"/>
              </a:xfrm>
              <a:custGeom>
                <a:avLst/>
                <a:gdLst/>
                <a:ahLst/>
                <a:cxnLst/>
                <a:rect l="l" t="t" r="r" b="b"/>
                <a:pathLst>
                  <a:path w="469" h="552" extrusionOk="0">
                    <a:moveTo>
                      <a:pt x="67" y="535"/>
                    </a:moveTo>
                    <a:cubicBezTo>
                      <a:pt x="235" y="552"/>
                      <a:pt x="468" y="118"/>
                      <a:pt x="435" y="17"/>
                    </a:cubicBezTo>
                    <a:lnTo>
                      <a:pt x="368" y="1"/>
                    </a:lnTo>
                    <a:cubicBezTo>
                      <a:pt x="368" y="1"/>
                      <a:pt x="352" y="1"/>
                      <a:pt x="352" y="1"/>
                    </a:cubicBezTo>
                    <a:cubicBezTo>
                      <a:pt x="318" y="1"/>
                      <a:pt x="285" y="34"/>
                      <a:pt x="268" y="51"/>
                    </a:cubicBezTo>
                    <a:cubicBezTo>
                      <a:pt x="168" y="151"/>
                      <a:pt x="1" y="368"/>
                      <a:pt x="67" y="5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625;p21"/>
              <p:cNvSpPr/>
              <p:nvPr/>
            </p:nvSpPr>
            <p:spPr>
              <a:xfrm>
                <a:off x="4573365" y="3295484"/>
                <a:ext cx="18616" cy="2331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586" extrusionOk="0">
                    <a:moveTo>
                      <a:pt x="84" y="585"/>
                    </a:moveTo>
                    <a:cubicBezTo>
                      <a:pt x="234" y="568"/>
                      <a:pt x="468" y="217"/>
                      <a:pt x="468" y="67"/>
                    </a:cubicBezTo>
                    <a:cubicBezTo>
                      <a:pt x="251" y="0"/>
                      <a:pt x="0" y="435"/>
                      <a:pt x="84" y="58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626;p21"/>
              <p:cNvSpPr/>
              <p:nvPr/>
            </p:nvSpPr>
            <p:spPr>
              <a:xfrm>
                <a:off x="4297546" y="3932843"/>
                <a:ext cx="17303" cy="22633"/>
              </a:xfrm>
              <a:custGeom>
                <a:avLst/>
                <a:gdLst/>
                <a:ahLst/>
                <a:cxnLst/>
                <a:rect l="l" t="t" r="r" b="b"/>
                <a:pathLst>
                  <a:path w="435" h="569" extrusionOk="0">
                    <a:moveTo>
                      <a:pt x="84" y="569"/>
                    </a:moveTo>
                    <a:cubicBezTo>
                      <a:pt x="201" y="569"/>
                      <a:pt x="167" y="569"/>
                      <a:pt x="234" y="502"/>
                    </a:cubicBezTo>
                    <a:cubicBezTo>
                      <a:pt x="301" y="402"/>
                      <a:pt x="434" y="168"/>
                      <a:pt x="368" y="17"/>
                    </a:cubicBezTo>
                    <a:cubicBezTo>
                      <a:pt x="234" y="1"/>
                      <a:pt x="0" y="435"/>
                      <a:pt x="84" y="56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627;p21"/>
              <p:cNvSpPr/>
              <p:nvPr/>
            </p:nvSpPr>
            <p:spPr>
              <a:xfrm>
                <a:off x="4476983" y="3970752"/>
                <a:ext cx="12013" cy="23270"/>
              </a:xfrm>
              <a:custGeom>
                <a:avLst/>
                <a:gdLst/>
                <a:ahLst/>
                <a:cxnLst/>
                <a:rect l="l" t="t" r="r" b="b"/>
                <a:pathLst>
                  <a:path w="302" h="585" extrusionOk="0">
                    <a:moveTo>
                      <a:pt x="34" y="585"/>
                    </a:moveTo>
                    <a:cubicBezTo>
                      <a:pt x="284" y="585"/>
                      <a:pt x="301" y="117"/>
                      <a:pt x="251" y="17"/>
                    </a:cubicBezTo>
                    <a:cubicBezTo>
                      <a:pt x="134" y="34"/>
                      <a:pt x="151" y="0"/>
                      <a:pt x="101" y="117"/>
                    </a:cubicBezTo>
                    <a:cubicBezTo>
                      <a:pt x="50" y="234"/>
                      <a:pt x="0" y="451"/>
                      <a:pt x="34" y="58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628;p21"/>
              <p:cNvSpPr/>
              <p:nvPr/>
            </p:nvSpPr>
            <p:spPr>
              <a:xfrm>
                <a:off x="4708927" y="2571011"/>
                <a:ext cx="21957" cy="29316"/>
              </a:xfrm>
              <a:custGeom>
                <a:avLst/>
                <a:gdLst/>
                <a:ahLst/>
                <a:cxnLst/>
                <a:rect l="l" t="t" r="r" b="b"/>
                <a:pathLst>
                  <a:path w="552" h="737" extrusionOk="0">
                    <a:moveTo>
                      <a:pt x="468" y="719"/>
                    </a:moveTo>
                    <a:cubicBezTo>
                      <a:pt x="485" y="703"/>
                      <a:pt x="552" y="703"/>
                      <a:pt x="485" y="536"/>
                    </a:cubicBezTo>
                    <a:cubicBezTo>
                      <a:pt x="368" y="135"/>
                      <a:pt x="1" y="1"/>
                      <a:pt x="268" y="536"/>
                    </a:cubicBezTo>
                    <a:cubicBezTo>
                      <a:pt x="318" y="619"/>
                      <a:pt x="368" y="736"/>
                      <a:pt x="468" y="71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629;p21"/>
              <p:cNvSpPr/>
              <p:nvPr/>
            </p:nvSpPr>
            <p:spPr>
              <a:xfrm>
                <a:off x="4592617" y="2875431"/>
                <a:ext cx="15314" cy="21957"/>
              </a:xfrm>
              <a:custGeom>
                <a:avLst/>
                <a:gdLst/>
                <a:ahLst/>
                <a:cxnLst/>
                <a:rect l="l" t="t" r="r" b="b"/>
                <a:pathLst>
                  <a:path w="385" h="552" extrusionOk="0">
                    <a:moveTo>
                      <a:pt x="84" y="552"/>
                    </a:moveTo>
                    <a:cubicBezTo>
                      <a:pt x="218" y="552"/>
                      <a:pt x="301" y="402"/>
                      <a:pt x="368" y="234"/>
                    </a:cubicBezTo>
                    <a:cubicBezTo>
                      <a:pt x="385" y="168"/>
                      <a:pt x="385" y="234"/>
                      <a:pt x="385" y="151"/>
                    </a:cubicBezTo>
                    <a:lnTo>
                      <a:pt x="368" y="67"/>
                    </a:lnTo>
                    <a:cubicBezTo>
                      <a:pt x="368" y="67"/>
                      <a:pt x="368" y="51"/>
                      <a:pt x="368" y="51"/>
                    </a:cubicBezTo>
                    <a:cubicBezTo>
                      <a:pt x="184" y="1"/>
                      <a:pt x="1" y="402"/>
                      <a:pt x="84" y="55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630;p21"/>
              <p:cNvSpPr/>
              <p:nvPr/>
            </p:nvSpPr>
            <p:spPr>
              <a:xfrm>
                <a:off x="4518830" y="3007692"/>
                <a:ext cx="18656" cy="20645"/>
              </a:xfrm>
              <a:custGeom>
                <a:avLst/>
                <a:gdLst/>
                <a:ahLst/>
                <a:cxnLst/>
                <a:rect l="l" t="t" r="r" b="b"/>
                <a:pathLst>
                  <a:path w="469" h="519" extrusionOk="0">
                    <a:moveTo>
                      <a:pt x="51" y="34"/>
                    </a:moveTo>
                    <a:cubicBezTo>
                      <a:pt x="68" y="218"/>
                      <a:pt x="135" y="134"/>
                      <a:pt x="218" y="301"/>
                    </a:cubicBezTo>
                    <a:cubicBezTo>
                      <a:pt x="285" y="435"/>
                      <a:pt x="235" y="518"/>
                      <a:pt x="402" y="485"/>
                    </a:cubicBezTo>
                    <a:cubicBezTo>
                      <a:pt x="469" y="251"/>
                      <a:pt x="285" y="17"/>
                      <a:pt x="168" y="0"/>
                    </a:cubicBezTo>
                    <a:cubicBezTo>
                      <a:pt x="1" y="0"/>
                      <a:pt x="101" y="17"/>
                      <a:pt x="51" y="3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631;p21"/>
              <p:cNvSpPr/>
              <p:nvPr/>
            </p:nvSpPr>
            <p:spPr>
              <a:xfrm>
                <a:off x="4612546" y="4015263"/>
                <a:ext cx="17343" cy="19968"/>
              </a:xfrm>
              <a:custGeom>
                <a:avLst/>
                <a:gdLst/>
                <a:ahLst/>
                <a:cxnLst/>
                <a:rect l="l" t="t" r="r" b="b"/>
                <a:pathLst>
                  <a:path w="436" h="502" extrusionOk="0">
                    <a:moveTo>
                      <a:pt x="1" y="468"/>
                    </a:moveTo>
                    <a:cubicBezTo>
                      <a:pt x="201" y="502"/>
                      <a:pt x="201" y="402"/>
                      <a:pt x="285" y="285"/>
                    </a:cubicBezTo>
                    <a:cubicBezTo>
                      <a:pt x="352" y="201"/>
                      <a:pt x="435" y="134"/>
                      <a:pt x="352" y="1"/>
                    </a:cubicBezTo>
                    <a:cubicBezTo>
                      <a:pt x="185" y="17"/>
                      <a:pt x="1" y="301"/>
                      <a:pt x="1" y="4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632;p21"/>
              <p:cNvSpPr/>
              <p:nvPr/>
            </p:nvSpPr>
            <p:spPr>
              <a:xfrm>
                <a:off x="4522847" y="4073736"/>
                <a:ext cx="18656" cy="29316"/>
              </a:xfrm>
              <a:custGeom>
                <a:avLst/>
                <a:gdLst/>
                <a:ahLst/>
                <a:cxnLst/>
                <a:rect l="l" t="t" r="r" b="b"/>
                <a:pathLst>
                  <a:path w="469" h="737" extrusionOk="0">
                    <a:moveTo>
                      <a:pt x="418" y="268"/>
                    </a:moveTo>
                    <a:cubicBezTo>
                      <a:pt x="468" y="101"/>
                      <a:pt x="401" y="1"/>
                      <a:pt x="284" y="135"/>
                    </a:cubicBezTo>
                    <a:cubicBezTo>
                      <a:pt x="0" y="469"/>
                      <a:pt x="84" y="736"/>
                      <a:pt x="251" y="536"/>
                    </a:cubicBezTo>
                    <a:cubicBezTo>
                      <a:pt x="301" y="486"/>
                      <a:pt x="385" y="352"/>
                      <a:pt x="418" y="2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633;p21"/>
              <p:cNvSpPr/>
              <p:nvPr/>
            </p:nvSpPr>
            <p:spPr>
              <a:xfrm>
                <a:off x="4762747" y="3084781"/>
                <a:ext cx="24662" cy="15314"/>
              </a:xfrm>
              <a:custGeom>
                <a:avLst/>
                <a:gdLst/>
                <a:ahLst/>
                <a:cxnLst/>
                <a:rect l="l" t="t" r="r" b="b"/>
                <a:pathLst>
                  <a:path w="620" h="385" extrusionOk="0">
                    <a:moveTo>
                      <a:pt x="1" y="352"/>
                    </a:moveTo>
                    <a:cubicBezTo>
                      <a:pt x="168" y="385"/>
                      <a:pt x="619" y="184"/>
                      <a:pt x="502" y="68"/>
                    </a:cubicBezTo>
                    <a:cubicBezTo>
                      <a:pt x="435" y="1"/>
                      <a:pt x="268" y="84"/>
                      <a:pt x="202" y="118"/>
                    </a:cubicBezTo>
                    <a:cubicBezTo>
                      <a:pt x="85" y="184"/>
                      <a:pt x="1" y="218"/>
                      <a:pt x="1" y="35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634;p21"/>
              <p:cNvSpPr/>
              <p:nvPr/>
            </p:nvSpPr>
            <p:spPr>
              <a:xfrm>
                <a:off x="4403196" y="3902930"/>
                <a:ext cx="19968" cy="17979"/>
              </a:xfrm>
              <a:custGeom>
                <a:avLst/>
                <a:gdLst/>
                <a:ahLst/>
                <a:cxnLst/>
                <a:rect l="l" t="t" r="r" b="b"/>
                <a:pathLst>
                  <a:path w="502" h="452" extrusionOk="0">
                    <a:moveTo>
                      <a:pt x="118" y="452"/>
                    </a:moveTo>
                    <a:cubicBezTo>
                      <a:pt x="201" y="452"/>
                      <a:pt x="285" y="352"/>
                      <a:pt x="352" y="285"/>
                    </a:cubicBezTo>
                    <a:cubicBezTo>
                      <a:pt x="418" y="218"/>
                      <a:pt x="485" y="135"/>
                      <a:pt x="502" y="1"/>
                    </a:cubicBezTo>
                    <a:cubicBezTo>
                      <a:pt x="318" y="1"/>
                      <a:pt x="1" y="268"/>
                      <a:pt x="118" y="45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635;p21"/>
              <p:cNvSpPr/>
              <p:nvPr/>
            </p:nvSpPr>
            <p:spPr>
              <a:xfrm>
                <a:off x="4578655" y="3334705"/>
                <a:ext cx="15991" cy="17979"/>
              </a:xfrm>
              <a:custGeom>
                <a:avLst/>
                <a:gdLst/>
                <a:ahLst/>
                <a:cxnLst/>
                <a:rect l="l" t="t" r="r" b="b"/>
                <a:pathLst>
                  <a:path w="402" h="452" extrusionOk="0">
                    <a:moveTo>
                      <a:pt x="1" y="451"/>
                    </a:moveTo>
                    <a:cubicBezTo>
                      <a:pt x="168" y="451"/>
                      <a:pt x="151" y="384"/>
                      <a:pt x="235" y="301"/>
                    </a:cubicBezTo>
                    <a:cubicBezTo>
                      <a:pt x="318" y="201"/>
                      <a:pt x="385" y="201"/>
                      <a:pt x="402" y="17"/>
                    </a:cubicBezTo>
                    <a:cubicBezTo>
                      <a:pt x="185" y="0"/>
                      <a:pt x="1" y="201"/>
                      <a:pt x="1" y="4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636;p21"/>
              <p:cNvSpPr/>
              <p:nvPr/>
            </p:nvSpPr>
            <p:spPr>
              <a:xfrm>
                <a:off x="4401883" y="3843781"/>
                <a:ext cx="16627" cy="18656"/>
              </a:xfrm>
              <a:custGeom>
                <a:avLst/>
                <a:gdLst/>
                <a:ahLst/>
                <a:cxnLst/>
                <a:rect l="l" t="t" r="r" b="b"/>
                <a:pathLst>
                  <a:path w="418" h="469" extrusionOk="0">
                    <a:moveTo>
                      <a:pt x="0" y="419"/>
                    </a:moveTo>
                    <a:cubicBezTo>
                      <a:pt x="251" y="469"/>
                      <a:pt x="418" y="151"/>
                      <a:pt x="401" y="18"/>
                    </a:cubicBezTo>
                    <a:cubicBezTo>
                      <a:pt x="184" y="1"/>
                      <a:pt x="0" y="268"/>
                      <a:pt x="0" y="41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637;p21"/>
              <p:cNvSpPr/>
              <p:nvPr/>
            </p:nvSpPr>
            <p:spPr>
              <a:xfrm>
                <a:off x="4818595" y="2320451"/>
                <a:ext cx="17979" cy="21321"/>
              </a:xfrm>
              <a:custGeom>
                <a:avLst/>
                <a:gdLst/>
                <a:ahLst/>
                <a:cxnLst/>
                <a:rect l="l" t="t" r="r" b="b"/>
                <a:pathLst>
                  <a:path w="452" h="536" extrusionOk="0">
                    <a:moveTo>
                      <a:pt x="17" y="469"/>
                    </a:moveTo>
                    <a:cubicBezTo>
                      <a:pt x="17" y="469"/>
                      <a:pt x="34" y="536"/>
                      <a:pt x="168" y="452"/>
                    </a:cubicBezTo>
                    <a:lnTo>
                      <a:pt x="285" y="352"/>
                    </a:lnTo>
                    <a:cubicBezTo>
                      <a:pt x="318" y="302"/>
                      <a:pt x="452" y="185"/>
                      <a:pt x="385" y="101"/>
                    </a:cubicBezTo>
                    <a:cubicBezTo>
                      <a:pt x="285" y="1"/>
                      <a:pt x="1" y="285"/>
                      <a:pt x="17" y="46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638;p21"/>
              <p:cNvSpPr/>
              <p:nvPr/>
            </p:nvSpPr>
            <p:spPr>
              <a:xfrm>
                <a:off x="4468988" y="2763098"/>
                <a:ext cx="10700" cy="20645"/>
              </a:xfrm>
              <a:custGeom>
                <a:avLst/>
                <a:gdLst/>
                <a:ahLst/>
                <a:cxnLst/>
                <a:rect l="l" t="t" r="r" b="b"/>
                <a:pathLst>
                  <a:path w="269" h="519" extrusionOk="0">
                    <a:moveTo>
                      <a:pt x="1" y="251"/>
                    </a:moveTo>
                    <a:cubicBezTo>
                      <a:pt x="1" y="385"/>
                      <a:pt x="1" y="452"/>
                      <a:pt x="51" y="519"/>
                    </a:cubicBezTo>
                    <a:lnTo>
                      <a:pt x="134" y="519"/>
                    </a:lnTo>
                    <a:cubicBezTo>
                      <a:pt x="201" y="435"/>
                      <a:pt x="268" y="101"/>
                      <a:pt x="101" y="1"/>
                    </a:cubicBezTo>
                    <a:cubicBezTo>
                      <a:pt x="1" y="51"/>
                      <a:pt x="1" y="101"/>
                      <a:pt x="1" y="2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639;p21"/>
              <p:cNvSpPr/>
              <p:nvPr/>
            </p:nvSpPr>
            <p:spPr>
              <a:xfrm>
                <a:off x="4578019" y="3970075"/>
                <a:ext cx="13962" cy="19292"/>
              </a:xfrm>
              <a:custGeom>
                <a:avLst/>
                <a:gdLst/>
                <a:ahLst/>
                <a:cxnLst/>
                <a:rect l="l" t="t" r="r" b="b"/>
                <a:pathLst>
                  <a:path w="351" h="485" extrusionOk="0">
                    <a:moveTo>
                      <a:pt x="201" y="485"/>
                    </a:moveTo>
                    <a:cubicBezTo>
                      <a:pt x="217" y="418"/>
                      <a:pt x="234" y="335"/>
                      <a:pt x="267" y="251"/>
                    </a:cubicBezTo>
                    <a:cubicBezTo>
                      <a:pt x="351" y="51"/>
                      <a:pt x="301" y="101"/>
                      <a:pt x="301" y="51"/>
                    </a:cubicBezTo>
                    <a:cubicBezTo>
                      <a:pt x="301" y="51"/>
                      <a:pt x="284" y="34"/>
                      <a:pt x="284" y="34"/>
                    </a:cubicBezTo>
                    <a:cubicBezTo>
                      <a:pt x="150" y="0"/>
                      <a:pt x="0" y="268"/>
                      <a:pt x="50" y="4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640;p21"/>
              <p:cNvSpPr/>
              <p:nvPr/>
            </p:nvSpPr>
            <p:spPr>
              <a:xfrm>
                <a:off x="4661751" y="2725230"/>
                <a:ext cx="21281" cy="16667"/>
              </a:xfrm>
              <a:custGeom>
                <a:avLst/>
                <a:gdLst/>
                <a:ahLst/>
                <a:cxnLst/>
                <a:rect l="l" t="t" r="r" b="b"/>
                <a:pathLst>
                  <a:path w="535" h="419" extrusionOk="0">
                    <a:moveTo>
                      <a:pt x="518" y="151"/>
                    </a:moveTo>
                    <a:cubicBezTo>
                      <a:pt x="368" y="84"/>
                      <a:pt x="318" y="0"/>
                      <a:pt x="234" y="117"/>
                    </a:cubicBezTo>
                    <a:lnTo>
                      <a:pt x="201" y="151"/>
                    </a:lnTo>
                    <a:cubicBezTo>
                      <a:pt x="0" y="418"/>
                      <a:pt x="368" y="335"/>
                      <a:pt x="418" y="318"/>
                    </a:cubicBezTo>
                    <a:cubicBezTo>
                      <a:pt x="535" y="284"/>
                      <a:pt x="518" y="268"/>
                      <a:pt x="518" y="1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641;p21"/>
              <p:cNvSpPr/>
              <p:nvPr/>
            </p:nvSpPr>
            <p:spPr>
              <a:xfrm>
                <a:off x="4508209" y="2568386"/>
                <a:ext cx="10024" cy="21281"/>
              </a:xfrm>
              <a:custGeom>
                <a:avLst/>
                <a:gdLst/>
                <a:ahLst/>
                <a:cxnLst/>
                <a:rect l="l" t="t" r="r" b="b"/>
                <a:pathLst>
                  <a:path w="252" h="535" extrusionOk="0">
                    <a:moveTo>
                      <a:pt x="118" y="535"/>
                    </a:moveTo>
                    <a:cubicBezTo>
                      <a:pt x="218" y="485"/>
                      <a:pt x="201" y="451"/>
                      <a:pt x="218" y="318"/>
                    </a:cubicBezTo>
                    <a:cubicBezTo>
                      <a:pt x="235" y="201"/>
                      <a:pt x="251" y="167"/>
                      <a:pt x="235" y="34"/>
                    </a:cubicBezTo>
                    <a:cubicBezTo>
                      <a:pt x="1" y="0"/>
                      <a:pt x="1" y="384"/>
                      <a:pt x="118" y="5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642;p21"/>
              <p:cNvSpPr/>
              <p:nvPr/>
            </p:nvSpPr>
            <p:spPr>
              <a:xfrm>
                <a:off x="4359321" y="2737203"/>
                <a:ext cx="14678" cy="23946"/>
              </a:xfrm>
              <a:custGeom>
                <a:avLst/>
                <a:gdLst/>
                <a:ahLst/>
                <a:cxnLst/>
                <a:rect l="l" t="t" r="r" b="b"/>
                <a:pathLst>
                  <a:path w="369" h="602" extrusionOk="0">
                    <a:moveTo>
                      <a:pt x="335" y="34"/>
                    </a:moveTo>
                    <a:cubicBezTo>
                      <a:pt x="201" y="0"/>
                      <a:pt x="168" y="50"/>
                      <a:pt x="118" y="134"/>
                    </a:cubicBezTo>
                    <a:cubicBezTo>
                      <a:pt x="1" y="301"/>
                      <a:pt x="51" y="602"/>
                      <a:pt x="252" y="284"/>
                    </a:cubicBezTo>
                    <a:cubicBezTo>
                      <a:pt x="335" y="151"/>
                      <a:pt x="368" y="184"/>
                      <a:pt x="335" y="3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643;p21"/>
              <p:cNvSpPr/>
              <p:nvPr/>
            </p:nvSpPr>
            <p:spPr>
              <a:xfrm>
                <a:off x="4439752" y="3904283"/>
                <a:ext cx="12013" cy="16627"/>
              </a:xfrm>
              <a:custGeom>
                <a:avLst/>
                <a:gdLst/>
                <a:ahLst/>
                <a:cxnLst/>
                <a:rect l="l" t="t" r="r" b="b"/>
                <a:pathLst>
                  <a:path w="302" h="418" extrusionOk="0">
                    <a:moveTo>
                      <a:pt x="51" y="401"/>
                    </a:moveTo>
                    <a:cubicBezTo>
                      <a:pt x="251" y="418"/>
                      <a:pt x="301" y="151"/>
                      <a:pt x="285" y="50"/>
                    </a:cubicBezTo>
                    <a:cubicBezTo>
                      <a:pt x="151" y="0"/>
                      <a:pt x="134" y="50"/>
                      <a:pt x="84" y="151"/>
                    </a:cubicBezTo>
                    <a:cubicBezTo>
                      <a:pt x="17" y="251"/>
                      <a:pt x="1" y="301"/>
                      <a:pt x="51" y="4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644;p21"/>
              <p:cNvSpPr/>
              <p:nvPr/>
            </p:nvSpPr>
            <p:spPr>
              <a:xfrm>
                <a:off x="4308843" y="3667008"/>
                <a:ext cx="11973" cy="17303"/>
              </a:xfrm>
              <a:custGeom>
                <a:avLst/>
                <a:gdLst/>
                <a:ahLst/>
                <a:cxnLst/>
                <a:rect l="l" t="t" r="r" b="b"/>
                <a:pathLst>
                  <a:path w="301" h="435" extrusionOk="0">
                    <a:moveTo>
                      <a:pt x="17" y="401"/>
                    </a:moveTo>
                    <a:cubicBezTo>
                      <a:pt x="184" y="435"/>
                      <a:pt x="150" y="418"/>
                      <a:pt x="234" y="268"/>
                    </a:cubicBezTo>
                    <a:cubicBezTo>
                      <a:pt x="284" y="184"/>
                      <a:pt x="301" y="167"/>
                      <a:pt x="284" y="50"/>
                    </a:cubicBezTo>
                    <a:cubicBezTo>
                      <a:pt x="100" y="0"/>
                      <a:pt x="0" y="218"/>
                      <a:pt x="17" y="4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645;p21"/>
              <p:cNvSpPr/>
              <p:nvPr/>
            </p:nvSpPr>
            <p:spPr>
              <a:xfrm>
                <a:off x="4944213" y="3480252"/>
                <a:ext cx="17303" cy="9984"/>
              </a:xfrm>
              <a:custGeom>
                <a:avLst/>
                <a:gdLst/>
                <a:ahLst/>
                <a:cxnLst/>
                <a:rect l="l" t="t" r="r" b="b"/>
                <a:pathLst>
                  <a:path w="435" h="251" extrusionOk="0">
                    <a:moveTo>
                      <a:pt x="17" y="234"/>
                    </a:moveTo>
                    <a:cubicBezTo>
                      <a:pt x="151" y="251"/>
                      <a:pt x="435" y="251"/>
                      <a:pt x="385" y="34"/>
                    </a:cubicBezTo>
                    <a:cubicBezTo>
                      <a:pt x="268" y="0"/>
                      <a:pt x="234" y="17"/>
                      <a:pt x="134" y="50"/>
                    </a:cubicBezTo>
                    <a:cubicBezTo>
                      <a:pt x="17" y="84"/>
                      <a:pt x="0" y="101"/>
                      <a:pt x="17" y="23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646;p21"/>
              <p:cNvSpPr/>
              <p:nvPr/>
            </p:nvSpPr>
            <p:spPr>
              <a:xfrm>
                <a:off x="4574001" y="3320743"/>
                <a:ext cx="12689" cy="15991"/>
              </a:xfrm>
              <a:custGeom>
                <a:avLst/>
                <a:gdLst/>
                <a:ahLst/>
                <a:cxnLst/>
                <a:rect l="l" t="t" r="r" b="b"/>
                <a:pathLst>
                  <a:path w="319" h="402" extrusionOk="0">
                    <a:moveTo>
                      <a:pt x="1" y="385"/>
                    </a:moveTo>
                    <a:cubicBezTo>
                      <a:pt x="201" y="401"/>
                      <a:pt x="285" y="234"/>
                      <a:pt x="318" y="84"/>
                    </a:cubicBezTo>
                    <a:cubicBezTo>
                      <a:pt x="134" y="0"/>
                      <a:pt x="1" y="184"/>
                      <a:pt x="1" y="38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647;p21"/>
              <p:cNvSpPr/>
              <p:nvPr/>
            </p:nvSpPr>
            <p:spPr>
              <a:xfrm>
                <a:off x="4577343" y="3569314"/>
                <a:ext cx="12013" cy="14638"/>
              </a:xfrm>
              <a:custGeom>
                <a:avLst/>
                <a:gdLst/>
                <a:ahLst/>
                <a:cxnLst/>
                <a:rect l="l" t="t" r="r" b="b"/>
                <a:pathLst>
                  <a:path w="302" h="368" extrusionOk="0">
                    <a:moveTo>
                      <a:pt x="0" y="368"/>
                    </a:moveTo>
                    <a:cubicBezTo>
                      <a:pt x="167" y="351"/>
                      <a:pt x="151" y="334"/>
                      <a:pt x="218" y="234"/>
                    </a:cubicBezTo>
                    <a:cubicBezTo>
                      <a:pt x="268" y="151"/>
                      <a:pt x="301" y="117"/>
                      <a:pt x="268" y="17"/>
                    </a:cubicBezTo>
                    <a:cubicBezTo>
                      <a:pt x="84" y="0"/>
                      <a:pt x="0" y="151"/>
                      <a:pt x="0" y="3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648;p21"/>
              <p:cNvSpPr/>
              <p:nvPr/>
            </p:nvSpPr>
            <p:spPr>
              <a:xfrm>
                <a:off x="4801331" y="2598299"/>
                <a:ext cx="14638" cy="7995"/>
              </a:xfrm>
              <a:custGeom>
                <a:avLst/>
                <a:gdLst/>
                <a:ahLst/>
                <a:cxnLst/>
                <a:rect l="l" t="t" r="r" b="b"/>
                <a:pathLst>
                  <a:path w="368" h="201" extrusionOk="0">
                    <a:moveTo>
                      <a:pt x="0" y="167"/>
                    </a:moveTo>
                    <a:cubicBezTo>
                      <a:pt x="117" y="201"/>
                      <a:pt x="267" y="201"/>
                      <a:pt x="368" y="150"/>
                    </a:cubicBezTo>
                    <a:cubicBezTo>
                      <a:pt x="368" y="17"/>
                      <a:pt x="334" y="0"/>
                      <a:pt x="184" y="0"/>
                    </a:cubicBezTo>
                    <a:cubicBezTo>
                      <a:pt x="17" y="0"/>
                      <a:pt x="0" y="17"/>
                      <a:pt x="0" y="16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649;p21"/>
              <p:cNvSpPr/>
              <p:nvPr/>
            </p:nvSpPr>
            <p:spPr>
              <a:xfrm>
                <a:off x="4515528" y="3764703"/>
                <a:ext cx="10024" cy="14678"/>
              </a:xfrm>
              <a:custGeom>
                <a:avLst/>
                <a:gdLst/>
                <a:ahLst/>
                <a:cxnLst/>
                <a:rect l="l" t="t" r="r" b="b"/>
                <a:pathLst>
                  <a:path w="252" h="369" extrusionOk="0">
                    <a:moveTo>
                      <a:pt x="84" y="368"/>
                    </a:moveTo>
                    <a:cubicBezTo>
                      <a:pt x="201" y="351"/>
                      <a:pt x="201" y="351"/>
                      <a:pt x="234" y="218"/>
                    </a:cubicBezTo>
                    <a:cubicBezTo>
                      <a:pt x="251" y="134"/>
                      <a:pt x="251" y="84"/>
                      <a:pt x="218" y="1"/>
                    </a:cubicBezTo>
                    <a:cubicBezTo>
                      <a:pt x="0" y="1"/>
                      <a:pt x="34" y="251"/>
                      <a:pt x="84" y="3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650;p21"/>
              <p:cNvSpPr/>
              <p:nvPr/>
            </p:nvSpPr>
            <p:spPr>
              <a:xfrm>
                <a:off x="4663740" y="4116298"/>
                <a:ext cx="16667" cy="16667"/>
              </a:xfrm>
              <a:custGeom>
                <a:avLst/>
                <a:gdLst/>
                <a:ahLst/>
                <a:cxnLst/>
                <a:rect l="l" t="t" r="r" b="b"/>
                <a:pathLst>
                  <a:path w="419" h="419" extrusionOk="0">
                    <a:moveTo>
                      <a:pt x="351" y="101"/>
                    </a:moveTo>
                    <a:cubicBezTo>
                      <a:pt x="184" y="0"/>
                      <a:pt x="0" y="268"/>
                      <a:pt x="101" y="351"/>
                    </a:cubicBezTo>
                    <a:cubicBezTo>
                      <a:pt x="168" y="418"/>
                      <a:pt x="418" y="251"/>
                      <a:pt x="351" y="1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651;p21"/>
              <p:cNvSpPr/>
              <p:nvPr/>
            </p:nvSpPr>
            <p:spPr>
              <a:xfrm>
                <a:off x="4684345" y="3957426"/>
                <a:ext cx="12649" cy="14678"/>
              </a:xfrm>
              <a:custGeom>
                <a:avLst/>
                <a:gdLst/>
                <a:ahLst/>
                <a:cxnLst/>
                <a:rect l="l" t="t" r="r" b="b"/>
                <a:pathLst>
                  <a:path w="318" h="369" extrusionOk="0">
                    <a:moveTo>
                      <a:pt x="117" y="335"/>
                    </a:moveTo>
                    <a:cubicBezTo>
                      <a:pt x="268" y="369"/>
                      <a:pt x="318" y="185"/>
                      <a:pt x="318" y="135"/>
                    </a:cubicBezTo>
                    <a:cubicBezTo>
                      <a:pt x="318" y="1"/>
                      <a:pt x="301" y="51"/>
                      <a:pt x="284" y="34"/>
                    </a:cubicBezTo>
                    <a:cubicBezTo>
                      <a:pt x="201" y="18"/>
                      <a:pt x="167" y="34"/>
                      <a:pt x="117" y="118"/>
                    </a:cubicBezTo>
                    <a:cubicBezTo>
                      <a:pt x="0" y="335"/>
                      <a:pt x="117" y="335"/>
                      <a:pt x="117" y="3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652;p21"/>
              <p:cNvSpPr/>
              <p:nvPr/>
            </p:nvSpPr>
            <p:spPr>
              <a:xfrm>
                <a:off x="4788682" y="2574353"/>
                <a:ext cx="10024" cy="15991"/>
              </a:xfrm>
              <a:custGeom>
                <a:avLst/>
                <a:gdLst/>
                <a:ahLst/>
                <a:cxnLst/>
                <a:rect l="l" t="t" r="r" b="b"/>
                <a:pathLst>
                  <a:path w="252" h="402" extrusionOk="0">
                    <a:moveTo>
                      <a:pt x="17" y="368"/>
                    </a:moveTo>
                    <a:cubicBezTo>
                      <a:pt x="151" y="402"/>
                      <a:pt x="134" y="385"/>
                      <a:pt x="184" y="285"/>
                    </a:cubicBezTo>
                    <a:cubicBezTo>
                      <a:pt x="218" y="201"/>
                      <a:pt x="251" y="168"/>
                      <a:pt x="235" y="84"/>
                    </a:cubicBezTo>
                    <a:cubicBezTo>
                      <a:pt x="235" y="84"/>
                      <a:pt x="134" y="1"/>
                      <a:pt x="34" y="134"/>
                    </a:cubicBezTo>
                    <a:cubicBezTo>
                      <a:pt x="1" y="201"/>
                      <a:pt x="1" y="285"/>
                      <a:pt x="17" y="3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653;p21"/>
              <p:cNvSpPr/>
              <p:nvPr/>
            </p:nvSpPr>
            <p:spPr>
              <a:xfrm>
                <a:off x="4687646" y="3819198"/>
                <a:ext cx="14678" cy="15991"/>
              </a:xfrm>
              <a:custGeom>
                <a:avLst/>
                <a:gdLst/>
                <a:ahLst/>
                <a:cxnLst/>
                <a:rect l="l" t="t" r="r" b="b"/>
                <a:pathLst>
                  <a:path w="369" h="402" extrusionOk="0">
                    <a:moveTo>
                      <a:pt x="235" y="101"/>
                    </a:moveTo>
                    <a:cubicBezTo>
                      <a:pt x="135" y="17"/>
                      <a:pt x="185" y="1"/>
                      <a:pt x="51" y="17"/>
                    </a:cubicBezTo>
                    <a:cubicBezTo>
                      <a:pt x="1" y="218"/>
                      <a:pt x="151" y="402"/>
                      <a:pt x="285" y="251"/>
                    </a:cubicBezTo>
                    <a:cubicBezTo>
                      <a:pt x="369" y="168"/>
                      <a:pt x="268" y="134"/>
                      <a:pt x="235" y="1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654;p21"/>
              <p:cNvSpPr/>
              <p:nvPr/>
            </p:nvSpPr>
            <p:spPr>
              <a:xfrm>
                <a:off x="4446394" y="2650805"/>
                <a:ext cx="14002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352" h="335" extrusionOk="0">
                    <a:moveTo>
                      <a:pt x="101" y="284"/>
                    </a:moveTo>
                    <a:cubicBezTo>
                      <a:pt x="235" y="334"/>
                      <a:pt x="185" y="301"/>
                      <a:pt x="268" y="217"/>
                    </a:cubicBezTo>
                    <a:cubicBezTo>
                      <a:pt x="318" y="150"/>
                      <a:pt x="352" y="150"/>
                      <a:pt x="352" y="33"/>
                    </a:cubicBezTo>
                    <a:cubicBezTo>
                      <a:pt x="168" y="0"/>
                      <a:pt x="1" y="84"/>
                      <a:pt x="101" y="28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655;p21"/>
              <p:cNvSpPr/>
              <p:nvPr/>
            </p:nvSpPr>
            <p:spPr>
              <a:xfrm>
                <a:off x="4633827" y="3894975"/>
                <a:ext cx="12013" cy="14002"/>
              </a:xfrm>
              <a:custGeom>
                <a:avLst/>
                <a:gdLst/>
                <a:ahLst/>
                <a:cxnLst/>
                <a:rect l="l" t="t" r="r" b="b"/>
                <a:pathLst>
                  <a:path w="302" h="352" extrusionOk="0">
                    <a:moveTo>
                      <a:pt x="84" y="301"/>
                    </a:moveTo>
                    <a:cubicBezTo>
                      <a:pt x="201" y="351"/>
                      <a:pt x="184" y="351"/>
                      <a:pt x="251" y="218"/>
                    </a:cubicBezTo>
                    <a:cubicBezTo>
                      <a:pt x="285" y="151"/>
                      <a:pt x="301" y="101"/>
                      <a:pt x="285" y="0"/>
                    </a:cubicBezTo>
                    <a:cubicBezTo>
                      <a:pt x="101" y="0"/>
                      <a:pt x="1" y="134"/>
                      <a:pt x="84" y="3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656;p21"/>
              <p:cNvSpPr/>
              <p:nvPr/>
            </p:nvSpPr>
            <p:spPr>
              <a:xfrm>
                <a:off x="4342057" y="2653431"/>
                <a:ext cx="15991" cy="23986"/>
              </a:xfrm>
              <a:custGeom>
                <a:avLst/>
                <a:gdLst/>
                <a:ahLst/>
                <a:cxnLst/>
                <a:rect l="l" t="t" r="r" b="b"/>
                <a:pathLst>
                  <a:path w="402" h="603" extrusionOk="0">
                    <a:moveTo>
                      <a:pt x="117" y="118"/>
                    </a:moveTo>
                    <a:cubicBezTo>
                      <a:pt x="117" y="118"/>
                      <a:pt x="0" y="118"/>
                      <a:pt x="151" y="302"/>
                    </a:cubicBezTo>
                    <a:cubicBezTo>
                      <a:pt x="401" y="602"/>
                      <a:pt x="401" y="1"/>
                      <a:pt x="117" y="1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657;p21"/>
              <p:cNvSpPr/>
              <p:nvPr/>
            </p:nvSpPr>
            <p:spPr>
              <a:xfrm>
                <a:off x="4327419" y="3828506"/>
                <a:ext cx="14002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352" h="335" extrusionOk="0">
                    <a:moveTo>
                      <a:pt x="101" y="285"/>
                    </a:moveTo>
                    <a:cubicBezTo>
                      <a:pt x="252" y="335"/>
                      <a:pt x="352" y="184"/>
                      <a:pt x="318" y="34"/>
                    </a:cubicBezTo>
                    <a:cubicBezTo>
                      <a:pt x="201" y="1"/>
                      <a:pt x="185" y="17"/>
                      <a:pt x="118" y="117"/>
                    </a:cubicBezTo>
                    <a:cubicBezTo>
                      <a:pt x="1" y="268"/>
                      <a:pt x="101" y="285"/>
                      <a:pt x="101" y="28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658;p21"/>
              <p:cNvSpPr/>
              <p:nvPr/>
            </p:nvSpPr>
            <p:spPr>
              <a:xfrm>
                <a:off x="4587287" y="2875431"/>
                <a:ext cx="10700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269" h="335" extrusionOk="0">
                    <a:moveTo>
                      <a:pt x="34" y="301"/>
                    </a:moveTo>
                    <a:cubicBezTo>
                      <a:pt x="151" y="335"/>
                      <a:pt x="235" y="234"/>
                      <a:pt x="252" y="168"/>
                    </a:cubicBezTo>
                    <a:cubicBezTo>
                      <a:pt x="268" y="151"/>
                      <a:pt x="268" y="151"/>
                      <a:pt x="268" y="117"/>
                    </a:cubicBezTo>
                    <a:cubicBezTo>
                      <a:pt x="268" y="51"/>
                      <a:pt x="252" y="1"/>
                      <a:pt x="151" y="34"/>
                    </a:cubicBezTo>
                    <a:cubicBezTo>
                      <a:pt x="135" y="34"/>
                      <a:pt x="84" y="84"/>
                      <a:pt x="68" y="84"/>
                    </a:cubicBezTo>
                    <a:cubicBezTo>
                      <a:pt x="18" y="168"/>
                      <a:pt x="1" y="218"/>
                      <a:pt x="34" y="3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659;p21"/>
              <p:cNvSpPr/>
              <p:nvPr/>
            </p:nvSpPr>
            <p:spPr>
              <a:xfrm>
                <a:off x="4829892" y="2373634"/>
                <a:ext cx="12689" cy="23310"/>
              </a:xfrm>
              <a:custGeom>
                <a:avLst/>
                <a:gdLst/>
                <a:ahLst/>
                <a:cxnLst/>
                <a:rect l="l" t="t" r="r" b="b"/>
                <a:pathLst>
                  <a:path w="319" h="586" extrusionOk="0">
                    <a:moveTo>
                      <a:pt x="17" y="468"/>
                    </a:moveTo>
                    <a:cubicBezTo>
                      <a:pt x="318" y="585"/>
                      <a:pt x="318" y="1"/>
                      <a:pt x="67" y="268"/>
                    </a:cubicBezTo>
                    <a:lnTo>
                      <a:pt x="1" y="402"/>
                    </a:lnTo>
                    <a:cubicBezTo>
                      <a:pt x="1" y="519"/>
                      <a:pt x="17" y="435"/>
                      <a:pt x="17" y="4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660;p21"/>
              <p:cNvSpPr/>
              <p:nvPr/>
            </p:nvSpPr>
            <p:spPr>
              <a:xfrm>
                <a:off x="4813941" y="2623518"/>
                <a:ext cx="14002" cy="8711"/>
              </a:xfrm>
              <a:custGeom>
                <a:avLst/>
                <a:gdLst/>
                <a:ahLst/>
                <a:cxnLst/>
                <a:rect l="l" t="t" r="r" b="b"/>
                <a:pathLst>
                  <a:path w="352" h="219" extrusionOk="0">
                    <a:moveTo>
                      <a:pt x="1" y="85"/>
                    </a:moveTo>
                    <a:cubicBezTo>
                      <a:pt x="51" y="201"/>
                      <a:pt x="184" y="218"/>
                      <a:pt x="301" y="185"/>
                    </a:cubicBezTo>
                    <a:cubicBezTo>
                      <a:pt x="318" y="118"/>
                      <a:pt x="351" y="34"/>
                      <a:pt x="218" y="18"/>
                    </a:cubicBezTo>
                    <a:cubicBezTo>
                      <a:pt x="168" y="1"/>
                      <a:pt x="168" y="1"/>
                      <a:pt x="118" y="18"/>
                    </a:cubicBezTo>
                    <a:cubicBezTo>
                      <a:pt x="67" y="18"/>
                      <a:pt x="1" y="34"/>
                      <a:pt x="1" y="8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661;p21"/>
              <p:cNvSpPr/>
              <p:nvPr/>
            </p:nvSpPr>
            <p:spPr>
              <a:xfrm>
                <a:off x="4716247" y="3946129"/>
                <a:ext cx="11337" cy="12689"/>
              </a:xfrm>
              <a:custGeom>
                <a:avLst/>
                <a:gdLst/>
                <a:ahLst/>
                <a:cxnLst/>
                <a:rect l="l" t="t" r="r" b="b"/>
                <a:pathLst>
                  <a:path w="285" h="319" extrusionOk="0">
                    <a:moveTo>
                      <a:pt x="251" y="1"/>
                    </a:moveTo>
                    <a:cubicBezTo>
                      <a:pt x="34" y="1"/>
                      <a:pt x="0" y="252"/>
                      <a:pt x="201" y="318"/>
                    </a:cubicBezTo>
                    <a:cubicBezTo>
                      <a:pt x="218" y="285"/>
                      <a:pt x="251" y="285"/>
                      <a:pt x="268" y="168"/>
                    </a:cubicBezTo>
                    <a:cubicBezTo>
                      <a:pt x="284" y="84"/>
                      <a:pt x="268" y="84"/>
                      <a:pt x="251" y="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662;p21"/>
              <p:cNvSpPr/>
              <p:nvPr/>
            </p:nvSpPr>
            <p:spPr>
              <a:xfrm>
                <a:off x="4544089" y="3769357"/>
                <a:ext cx="10024" cy="10660"/>
              </a:xfrm>
              <a:custGeom>
                <a:avLst/>
                <a:gdLst/>
                <a:ahLst/>
                <a:cxnLst/>
                <a:rect l="l" t="t" r="r" b="b"/>
                <a:pathLst>
                  <a:path w="252" h="268" extrusionOk="0">
                    <a:moveTo>
                      <a:pt x="235" y="268"/>
                    </a:moveTo>
                    <a:cubicBezTo>
                      <a:pt x="252" y="134"/>
                      <a:pt x="218" y="0"/>
                      <a:pt x="51" y="0"/>
                    </a:cubicBezTo>
                    <a:cubicBezTo>
                      <a:pt x="18" y="101"/>
                      <a:pt x="1" y="134"/>
                      <a:pt x="34" y="2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663;p21"/>
              <p:cNvSpPr/>
              <p:nvPr/>
            </p:nvSpPr>
            <p:spPr>
              <a:xfrm>
                <a:off x="4718235" y="3876359"/>
                <a:ext cx="10024" cy="14678"/>
              </a:xfrm>
              <a:custGeom>
                <a:avLst/>
                <a:gdLst/>
                <a:ahLst/>
                <a:cxnLst/>
                <a:rect l="l" t="t" r="r" b="b"/>
                <a:pathLst>
                  <a:path w="252" h="369" extrusionOk="0">
                    <a:moveTo>
                      <a:pt x="17" y="268"/>
                    </a:moveTo>
                    <a:cubicBezTo>
                      <a:pt x="168" y="368"/>
                      <a:pt x="251" y="184"/>
                      <a:pt x="218" y="34"/>
                    </a:cubicBezTo>
                    <a:cubicBezTo>
                      <a:pt x="51" y="1"/>
                      <a:pt x="1" y="67"/>
                      <a:pt x="17" y="2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664;p21"/>
              <p:cNvSpPr/>
              <p:nvPr/>
            </p:nvSpPr>
            <p:spPr>
              <a:xfrm>
                <a:off x="4637805" y="4022582"/>
                <a:ext cx="9348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235" h="335" extrusionOk="0">
                    <a:moveTo>
                      <a:pt x="1" y="284"/>
                    </a:moveTo>
                    <a:cubicBezTo>
                      <a:pt x="201" y="335"/>
                      <a:pt x="235" y="184"/>
                      <a:pt x="201" y="67"/>
                    </a:cubicBezTo>
                    <a:cubicBezTo>
                      <a:pt x="201" y="51"/>
                      <a:pt x="235" y="0"/>
                      <a:pt x="101" y="34"/>
                    </a:cubicBezTo>
                    <a:cubicBezTo>
                      <a:pt x="1" y="67"/>
                      <a:pt x="1" y="184"/>
                      <a:pt x="1" y="28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665;p21"/>
              <p:cNvSpPr/>
              <p:nvPr/>
            </p:nvSpPr>
            <p:spPr>
              <a:xfrm>
                <a:off x="4669070" y="3366607"/>
                <a:ext cx="13325" cy="15314"/>
              </a:xfrm>
              <a:custGeom>
                <a:avLst/>
                <a:gdLst/>
                <a:ahLst/>
                <a:cxnLst/>
                <a:rect l="l" t="t" r="r" b="b"/>
                <a:pathLst>
                  <a:path w="335" h="385" extrusionOk="0">
                    <a:moveTo>
                      <a:pt x="50" y="318"/>
                    </a:moveTo>
                    <a:cubicBezTo>
                      <a:pt x="217" y="368"/>
                      <a:pt x="334" y="184"/>
                      <a:pt x="251" y="100"/>
                    </a:cubicBezTo>
                    <a:cubicBezTo>
                      <a:pt x="167" y="0"/>
                      <a:pt x="50" y="184"/>
                      <a:pt x="34" y="217"/>
                    </a:cubicBezTo>
                    <a:cubicBezTo>
                      <a:pt x="0" y="384"/>
                      <a:pt x="34" y="267"/>
                      <a:pt x="50" y="3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666;p21"/>
              <p:cNvSpPr/>
              <p:nvPr/>
            </p:nvSpPr>
            <p:spPr>
              <a:xfrm>
                <a:off x="4750137" y="3791950"/>
                <a:ext cx="14678" cy="12649"/>
              </a:xfrm>
              <a:custGeom>
                <a:avLst/>
                <a:gdLst/>
                <a:ahLst/>
                <a:cxnLst/>
                <a:rect l="l" t="t" r="r" b="b"/>
                <a:pathLst>
                  <a:path w="369" h="318" extrusionOk="0">
                    <a:moveTo>
                      <a:pt x="234" y="84"/>
                    </a:moveTo>
                    <a:cubicBezTo>
                      <a:pt x="184" y="34"/>
                      <a:pt x="117" y="1"/>
                      <a:pt x="67" y="67"/>
                    </a:cubicBezTo>
                    <a:cubicBezTo>
                      <a:pt x="1" y="134"/>
                      <a:pt x="101" y="318"/>
                      <a:pt x="268" y="268"/>
                    </a:cubicBezTo>
                    <a:cubicBezTo>
                      <a:pt x="268" y="268"/>
                      <a:pt x="368" y="201"/>
                      <a:pt x="234" y="8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667;p21"/>
              <p:cNvSpPr/>
              <p:nvPr/>
            </p:nvSpPr>
            <p:spPr>
              <a:xfrm>
                <a:off x="4504907" y="2814968"/>
                <a:ext cx="8671" cy="12649"/>
              </a:xfrm>
              <a:custGeom>
                <a:avLst/>
                <a:gdLst/>
                <a:ahLst/>
                <a:cxnLst/>
                <a:rect l="l" t="t" r="r" b="b"/>
                <a:pathLst>
                  <a:path w="218" h="318" extrusionOk="0">
                    <a:moveTo>
                      <a:pt x="33" y="267"/>
                    </a:moveTo>
                    <a:cubicBezTo>
                      <a:pt x="134" y="317"/>
                      <a:pt x="50" y="301"/>
                      <a:pt x="167" y="301"/>
                    </a:cubicBezTo>
                    <a:cubicBezTo>
                      <a:pt x="201" y="217"/>
                      <a:pt x="217" y="150"/>
                      <a:pt x="201" y="50"/>
                    </a:cubicBezTo>
                    <a:cubicBezTo>
                      <a:pt x="67" y="33"/>
                      <a:pt x="84" y="0"/>
                      <a:pt x="33" y="100"/>
                    </a:cubicBezTo>
                    <a:cubicBezTo>
                      <a:pt x="0" y="167"/>
                      <a:pt x="17" y="234"/>
                      <a:pt x="33" y="26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668;p21"/>
              <p:cNvSpPr/>
              <p:nvPr/>
            </p:nvSpPr>
            <p:spPr>
              <a:xfrm>
                <a:off x="4466999" y="3104073"/>
                <a:ext cx="11337" cy="7995"/>
              </a:xfrm>
              <a:custGeom>
                <a:avLst/>
                <a:gdLst/>
                <a:ahLst/>
                <a:cxnLst/>
                <a:rect l="l" t="t" r="r" b="b"/>
                <a:pathLst>
                  <a:path w="285" h="201" extrusionOk="0">
                    <a:moveTo>
                      <a:pt x="34" y="167"/>
                    </a:moveTo>
                    <a:cubicBezTo>
                      <a:pt x="151" y="201"/>
                      <a:pt x="134" y="201"/>
                      <a:pt x="268" y="167"/>
                    </a:cubicBezTo>
                    <a:cubicBezTo>
                      <a:pt x="285" y="50"/>
                      <a:pt x="285" y="0"/>
                      <a:pt x="151" y="0"/>
                    </a:cubicBezTo>
                    <a:cubicBezTo>
                      <a:pt x="1" y="0"/>
                      <a:pt x="1" y="67"/>
                      <a:pt x="34" y="16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669;p21"/>
              <p:cNvSpPr/>
              <p:nvPr/>
            </p:nvSpPr>
            <p:spPr>
              <a:xfrm>
                <a:off x="4827226" y="2351040"/>
                <a:ext cx="9348" cy="10660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68" extrusionOk="0">
                    <a:moveTo>
                      <a:pt x="1" y="218"/>
                    </a:moveTo>
                    <a:cubicBezTo>
                      <a:pt x="151" y="268"/>
                      <a:pt x="235" y="218"/>
                      <a:pt x="185" y="34"/>
                    </a:cubicBezTo>
                    <a:cubicBezTo>
                      <a:pt x="34" y="0"/>
                      <a:pt x="1" y="84"/>
                      <a:pt x="1" y="2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670;p21"/>
              <p:cNvSpPr/>
              <p:nvPr/>
            </p:nvSpPr>
            <p:spPr>
              <a:xfrm>
                <a:off x="4667718" y="4018604"/>
                <a:ext cx="10700" cy="11973"/>
              </a:xfrm>
              <a:custGeom>
                <a:avLst/>
                <a:gdLst/>
                <a:ahLst/>
                <a:cxnLst/>
                <a:rect l="l" t="t" r="r" b="b"/>
                <a:pathLst>
                  <a:path w="269" h="301" extrusionOk="0">
                    <a:moveTo>
                      <a:pt x="68" y="251"/>
                    </a:moveTo>
                    <a:cubicBezTo>
                      <a:pt x="235" y="301"/>
                      <a:pt x="268" y="234"/>
                      <a:pt x="235" y="100"/>
                    </a:cubicBezTo>
                    <a:cubicBezTo>
                      <a:pt x="184" y="50"/>
                      <a:pt x="1" y="0"/>
                      <a:pt x="68" y="2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671;p21"/>
              <p:cNvSpPr/>
              <p:nvPr/>
            </p:nvSpPr>
            <p:spPr>
              <a:xfrm>
                <a:off x="4336727" y="2687321"/>
                <a:ext cx="8711" cy="7359"/>
              </a:xfrm>
              <a:custGeom>
                <a:avLst/>
                <a:gdLst/>
                <a:ahLst/>
                <a:cxnLst/>
                <a:rect l="l" t="t" r="r" b="b"/>
                <a:pathLst>
                  <a:path w="219" h="185" extrusionOk="0">
                    <a:moveTo>
                      <a:pt x="1" y="51"/>
                    </a:moveTo>
                    <a:lnTo>
                      <a:pt x="18" y="185"/>
                    </a:lnTo>
                    <a:lnTo>
                      <a:pt x="201" y="185"/>
                    </a:lnTo>
                    <a:cubicBezTo>
                      <a:pt x="201" y="101"/>
                      <a:pt x="218" y="51"/>
                      <a:pt x="151" y="18"/>
                    </a:cubicBezTo>
                    <a:cubicBezTo>
                      <a:pt x="118" y="1"/>
                      <a:pt x="1" y="34"/>
                      <a:pt x="1" y="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672;p21"/>
              <p:cNvSpPr/>
              <p:nvPr/>
            </p:nvSpPr>
            <p:spPr>
              <a:xfrm>
                <a:off x="4687010" y="3244290"/>
                <a:ext cx="47892" cy="108394"/>
              </a:xfrm>
              <a:custGeom>
                <a:avLst/>
                <a:gdLst/>
                <a:ahLst/>
                <a:cxnLst/>
                <a:rect l="l" t="t" r="r" b="b"/>
                <a:pathLst>
                  <a:path w="1204" h="2725" extrusionOk="0">
                    <a:moveTo>
                      <a:pt x="201" y="1939"/>
                    </a:moveTo>
                    <a:lnTo>
                      <a:pt x="134" y="2156"/>
                    </a:lnTo>
                    <a:lnTo>
                      <a:pt x="301" y="2206"/>
                    </a:lnTo>
                    <a:cubicBezTo>
                      <a:pt x="217" y="2357"/>
                      <a:pt x="151" y="2524"/>
                      <a:pt x="151" y="2724"/>
                    </a:cubicBezTo>
                    <a:cubicBezTo>
                      <a:pt x="351" y="2724"/>
                      <a:pt x="318" y="2574"/>
                      <a:pt x="418" y="2390"/>
                    </a:cubicBezTo>
                    <a:cubicBezTo>
                      <a:pt x="618" y="2039"/>
                      <a:pt x="1103" y="1521"/>
                      <a:pt x="1103" y="1271"/>
                    </a:cubicBezTo>
                    <a:cubicBezTo>
                      <a:pt x="953" y="1271"/>
                      <a:pt x="886" y="1454"/>
                      <a:pt x="702" y="1655"/>
                    </a:cubicBezTo>
                    <a:cubicBezTo>
                      <a:pt x="585" y="1805"/>
                      <a:pt x="501" y="1922"/>
                      <a:pt x="385" y="2073"/>
                    </a:cubicBezTo>
                    <a:cubicBezTo>
                      <a:pt x="385" y="1872"/>
                      <a:pt x="1153" y="819"/>
                      <a:pt x="1170" y="719"/>
                    </a:cubicBezTo>
                    <a:cubicBezTo>
                      <a:pt x="1203" y="586"/>
                      <a:pt x="1136" y="485"/>
                      <a:pt x="936" y="769"/>
                    </a:cubicBezTo>
                    <a:cubicBezTo>
                      <a:pt x="869" y="870"/>
                      <a:pt x="819" y="953"/>
                      <a:pt x="752" y="1037"/>
                    </a:cubicBezTo>
                    <a:cubicBezTo>
                      <a:pt x="652" y="1187"/>
                      <a:pt x="501" y="1454"/>
                      <a:pt x="385" y="1555"/>
                    </a:cubicBezTo>
                    <a:cubicBezTo>
                      <a:pt x="468" y="1237"/>
                      <a:pt x="1120" y="285"/>
                      <a:pt x="1120" y="118"/>
                    </a:cubicBezTo>
                    <a:cubicBezTo>
                      <a:pt x="1120" y="51"/>
                      <a:pt x="1120" y="68"/>
                      <a:pt x="1103" y="34"/>
                    </a:cubicBezTo>
                    <a:cubicBezTo>
                      <a:pt x="936" y="1"/>
                      <a:pt x="969" y="101"/>
                      <a:pt x="769" y="418"/>
                    </a:cubicBezTo>
                    <a:lnTo>
                      <a:pt x="217" y="1404"/>
                    </a:lnTo>
                    <a:cubicBezTo>
                      <a:pt x="117" y="1588"/>
                      <a:pt x="0" y="1805"/>
                      <a:pt x="167" y="190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673;p21"/>
              <p:cNvSpPr/>
              <p:nvPr/>
            </p:nvSpPr>
            <p:spPr>
              <a:xfrm>
                <a:off x="4603238" y="3383194"/>
                <a:ext cx="43238" cy="71162"/>
              </a:xfrm>
              <a:custGeom>
                <a:avLst/>
                <a:gdLst/>
                <a:ahLst/>
                <a:cxnLst/>
                <a:rect l="l" t="t" r="r" b="b"/>
                <a:pathLst>
                  <a:path w="1087" h="1789" extrusionOk="0">
                    <a:moveTo>
                      <a:pt x="201" y="1321"/>
                    </a:moveTo>
                    <a:cubicBezTo>
                      <a:pt x="135" y="1404"/>
                      <a:pt x="1" y="1622"/>
                      <a:pt x="84" y="1772"/>
                    </a:cubicBezTo>
                    <a:cubicBezTo>
                      <a:pt x="252" y="1755"/>
                      <a:pt x="151" y="1789"/>
                      <a:pt x="235" y="1622"/>
                    </a:cubicBezTo>
                    <a:cubicBezTo>
                      <a:pt x="268" y="1538"/>
                      <a:pt x="302" y="1488"/>
                      <a:pt x="335" y="1421"/>
                    </a:cubicBezTo>
                    <a:cubicBezTo>
                      <a:pt x="435" y="1287"/>
                      <a:pt x="502" y="1204"/>
                      <a:pt x="602" y="1070"/>
                    </a:cubicBezTo>
                    <a:cubicBezTo>
                      <a:pt x="669" y="987"/>
                      <a:pt x="1070" y="519"/>
                      <a:pt x="1070" y="419"/>
                    </a:cubicBezTo>
                    <a:cubicBezTo>
                      <a:pt x="1087" y="285"/>
                      <a:pt x="1087" y="385"/>
                      <a:pt x="1070" y="335"/>
                    </a:cubicBezTo>
                    <a:cubicBezTo>
                      <a:pt x="937" y="318"/>
                      <a:pt x="870" y="452"/>
                      <a:pt x="770" y="535"/>
                    </a:cubicBezTo>
                    <a:cubicBezTo>
                      <a:pt x="836" y="402"/>
                      <a:pt x="1054" y="185"/>
                      <a:pt x="987" y="34"/>
                    </a:cubicBezTo>
                    <a:cubicBezTo>
                      <a:pt x="886" y="1"/>
                      <a:pt x="903" y="18"/>
                      <a:pt x="836" y="101"/>
                    </a:cubicBezTo>
                    <a:lnTo>
                      <a:pt x="84" y="1154"/>
                    </a:lnTo>
                    <a:cubicBezTo>
                      <a:pt x="51" y="1304"/>
                      <a:pt x="101" y="1271"/>
                      <a:pt x="201" y="132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674;p21"/>
              <p:cNvSpPr/>
              <p:nvPr/>
            </p:nvSpPr>
            <p:spPr>
              <a:xfrm>
                <a:off x="4674361" y="3574605"/>
                <a:ext cx="57200" cy="8381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2107" extrusionOk="0">
                    <a:moveTo>
                      <a:pt x="736" y="786"/>
                    </a:moveTo>
                    <a:cubicBezTo>
                      <a:pt x="686" y="970"/>
                      <a:pt x="435" y="1271"/>
                      <a:pt x="368" y="1622"/>
                    </a:cubicBezTo>
                    <a:cubicBezTo>
                      <a:pt x="285" y="1488"/>
                      <a:pt x="368" y="1521"/>
                      <a:pt x="235" y="1505"/>
                    </a:cubicBezTo>
                    <a:cubicBezTo>
                      <a:pt x="151" y="1605"/>
                      <a:pt x="185" y="1688"/>
                      <a:pt x="101" y="1805"/>
                    </a:cubicBezTo>
                    <a:cubicBezTo>
                      <a:pt x="51" y="1922"/>
                      <a:pt x="1" y="1956"/>
                      <a:pt x="1" y="2106"/>
                    </a:cubicBezTo>
                    <a:cubicBezTo>
                      <a:pt x="118" y="2106"/>
                      <a:pt x="151" y="2056"/>
                      <a:pt x="218" y="1989"/>
                    </a:cubicBezTo>
                    <a:cubicBezTo>
                      <a:pt x="285" y="1906"/>
                      <a:pt x="302" y="1889"/>
                      <a:pt x="335" y="1755"/>
                    </a:cubicBezTo>
                    <a:cubicBezTo>
                      <a:pt x="385" y="1688"/>
                      <a:pt x="335" y="1789"/>
                      <a:pt x="435" y="1739"/>
                    </a:cubicBezTo>
                    <a:cubicBezTo>
                      <a:pt x="485" y="1705"/>
                      <a:pt x="485" y="1688"/>
                      <a:pt x="519" y="1622"/>
                    </a:cubicBezTo>
                    <a:cubicBezTo>
                      <a:pt x="769" y="1154"/>
                      <a:pt x="1388" y="185"/>
                      <a:pt x="1438" y="18"/>
                    </a:cubicBezTo>
                    <a:cubicBezTo>
                      <a:pt x="1287" y="1"/>
                      <a:pt x="1271" y="51"/>
                      <a:pt x="1204" y="151"/>
                    </a:cubicBezTo>
                    <a:lnTo>
                      <a:pt x="753" y="769"/>
                    </a:lnTo>
                    <a:cubicBezTo>
                      <a:pt x="753" y="769"/>
                      <a:pt x="753" y="786"/>
                      <a:pt x="736" y="78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675;p21"/>
              <p:cNvSpPr/>
              <p:nvPr/>
            </p:nvSpPr>
            <p:spPr>
              <a:xfrm>
                <a:off x="4928262" y="3751417"/>
                <a:ext cx="12649" cy="93756"/>
              </a:xfrm>
              <a:custGeom>
                <a:avLst/>
                <a:gdLst/>
                <a:ahLst/>
                <a:cxnLst/>
                <a:rect l="l" t="t" r="r" b="b"/>
                <a:pathLst>
                  <a:path w="318" h="2357" extrusionOk="0">
                    <a:moveTo>
                      <a:pt x="218" y="0"/>
                    </a:moveTo>
                    <a:cubicBezTo>
                      <a:pt x="67" y="34"/>
                      <a:pt x="84" y="67"/>
                      <a:pt x="84" y="234"/>
                    </a:cubicBezTo>
                    <a:cubicBezTo>
                      <a:pt x="67" y="568"/>
                      <a:pt x="0" y="2256"/>
                      <a:pt x="301" y="2356"/>
                    </a:cubicBezTo>
                    <a:cubicBezTo>
                      <a:pt x="318" y="2289"/>
                      <a:pt x="251" y="167"/>
                      <a:pt x="218" y="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676;p21"/>
              <p:cNvSpPr/>
              <p:nvPr/>
            </p:nvSpPr>
            <p:spPr>
              <a:xfrm>
                <a:off x="4938246" y="3888332"/>
                <a:ext cx="11973" cy="83771"/>
              </a:xfrm>
              <a:custGeom>
                <a:avLst/>
                <a:gdLst/>
                <a:ahLst/>
                <a:cxnLst/>
                <a:rect l="l" t="t" r="r" b="b"/>
                <a:pathLst>
                  <a:path w="301" h="2106" extrusionOk="0">
                    <a:moveTo>
                      <a:pt x="201" y="0"/>
                    </a:moveTo>
                    <a:cubicBezTo>
                      <a:pt x="67" y="0"/>
                      <a:pt x="84" y="17"/>
                      <a:pt x="84" y="184"/>
                    </a:cubicBezTo>
                    <a:lnTo>
                      <a:pt x="50" y="1086"/>
                    </a:lnTo>
                    <a:cubicBezTo>
                      <a:pt x="50" y="1387"/>
                      <a:pt x="0" y="2106"/>
                      <a:pt x="217" y="2106"/>
                    </a:cubicBezTo>
                    <a:cubicBezTo>
                      <a:pt x="301" y="2005"/>
                      <a:pt x="251" y="1805"/>
                      <a:pt x="251" y="1621"/>
                    </a:cubicBezTo>
                    <a:cubicBezTo>
                      <a:pt x="251" y="1304"/>
                      <a:pt x="284" y="134"/>
                      <a:pt x="201" y="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677;p21"/>
              <p:cNvSpPr/>
              <p:nvPr/>
            </p:nvSpPr>
            <p:spPr>
              <a:xfrm>
                <a:off x="4602602" y="3510165"/>
                <a:ext cx="51870" cy="6981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755" extrusionOk="0">
                    <a:moveTo>
                      <a:pt x="351" y="1337"/>
                    </a:moveTo>
                    <a:cubicBezTo>
                      <a:pt x="568" y="1136"/>
                      <a:pt x="1287" y="284"/>
                      <a:pt x="1304" y="0"/>
                    </a:cubicBezTo>
                    <a:cubicBezTo>
                      <a:pt x="1120" y="34"/>
                      <a:pt x="1153" y="84"/>
                      <a:pt x="1053" y="217"/>
                    </a:cubicBezTo>
                    <a:cubicBezTo>
                      <a:pt x="869" y="435"/>
                      <a:pt x="84" y="1354"/>
                      <a:pt x="50" y="1521"/>
                    </a:cubicBezTo>
                    <a:cubicBezTo>
                      <a:pt x="0" y="1755"/>
                      <a:pt x="284" y="1654"/>
                      <a:pt x="351" y="1470"/>
                    </a:cubicBezTo>
                    <a:cubicBezTo>
                      <a:pt x="401" y="1337"/>
                      <a:pt x="301" y="1420"/>
                      <a:pt x="351" y="133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678;p21"/>
              <p:cNvSpPr/>
              <p:nvPr/>
            </p:nvSpPr>
            <p:spPr>
              <a:xfrm>
                <a:off x="4904316" y="3760049"/>
                <a:ext cx="10700" cy="72475"/>
              </a:xfrm>
              <a:custGeom>
                <a:avLst/>
                <a:gdLst/>
                <a:ahLst/>
                <a:cxnLst/>
                <a:rect l="l" t="t" r="r" b="b"/>
                <a:pathLst>
                  <a:path w="269" h="1822" extrusionOk="0">
                    <a:moveTo>
                      <a:pt x="34" y="986"/>
                    </a:moveTo>
                    <a:cubicBezTo>
                      <a:pt x="34" y="1204"/>
                      <a:pt x="1" y="1772"/>
                      <a:pt x="201" y="1822"/>
                    </a:cubicBezTo>
                    <a:cubicBezTo>
                      <a:pt x="268" y="1671"/>
                      <a:pt x="218" y="702"/>
                      <a:pt x="218" y="418"/>
                    </a:cubicBezTo>
                    <a:cubicBezTo>
                      <a:pt x="201" y="151"/>
                      <a:pt x="252" y="118"/>
                      <a:pt x="135" y="34"/>
                    </a:cubicBezTo>
                    <a:cubicBezTo>
                      <a:pt x="34" y="84"/>
                      <a:pt x="101" y="1"/>
                      <a:pt x="68" y="118"/>
                    </a:cubicBezTo>
                    <a:cubicBezTo>
                      <a:pt x="34" y="201"/>
                      <a:pt x="34" y="886"/>
                      <a:pt x="34" y="98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679;p21"/>
              <p:cNvSpPr/>
              <p:nvPr/>
            </p:nvSpPr>
            <p:spPr>
              <a:xfrm>
                <a:off x="4965494" y="3890321"/>
                <a:ext cx="9348" cy="75816"/>
              </a:xfrm>
              <a:custGeom>
                <a:avLst/>
                <a:gdLst/>
                <a:ahLst/>
                <a:cxnLst/>
                <a:rect l="l" t="t" r="r" b="b"/>
                <a:pathLst>
                  <a:path w="235" h="1906" extrusionOk="0">
                    <a:moveTo>
                      <a:pt x="217" y="569"/>
                    </a:moveTo>
                    <a:cubicBezTo>
                      <a:pt x="217" y="435"/>
                      <a:pt x="234" y="84"/>
                      <a:pt x="117" y="0"/>
                    </a:cubicBezTo>
                    <a:cubicBezTo>
                      <a:pt x="34" y="84"/>
                      <a:pt x="34" y="151"/>
                      <a:pt x="34" y="318"/>
                    </a:cubicBezTo>
                    <a:cubicBezTo>
                      <a:pt x="17" y="535"/>
                      <a:pt x="0" y="1588"/>
                      <a:pt x="50" y="1738"/>
                    </a:cubicBezTo>
                    <a:cubicBezTo>
                      <a:pt x="100" y="1905"/>
                      <a:pt x="34" y="1788"/>
                      <a:pt x="167" y="183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680;p21"/>
              <p:cNvSpPr/>
              <p:nvPr/>
            </p:nvSpPr>
            <p:spPr>
              <a:xfrm>
                <a:off x="4456379" y="4035868"/>
                <a:ext cx="47216" cy="51233"/>
              </a:xfrm>
              <a:custGeom>
                <a:avLst/>
                <a:gdLst/>
                <a:ahLst/>
                <a:cxnLst/>
                <a:rect l="l" t="t" r="r" b="b"/>
                <a:pathLst>
                  <a:path w="1187" h="1288" extrusionOk="0">
                    <a:moveTo>
                      <a:pt x="669" y="686"/>
                    </a:moveTo>
                    <a:cubicBezTo>
                      <a:pt x="786" y="552"/>
                      <a:pt x="1187" y="168"/>
                      <a:pt x="1187" y="34"/>
                    </a:cubicBezTo>
                    <a:cubicBezTo>
                      <a:pt x="1036" y="1"/>
                      <a:pt x="769" y="285"/>
                      <a:pt x="652" y="418"/>
                    </a:cubicBezTo>
                    <a:cubicBezTo>
                      <a:pt x="451" y="619"/>
                      <a:pt x="0" y="1037"/>
                      <a:pt x="84" y="128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681;p21"/>
              <p:cNvSpPr/>
              <p:nvPr/>
            </p:nvSpPr>
            <p:spPr>
              <a:xfrm>
                <a:off x="5181487" y="2400205"/>
                <a:ext cx="51194" cy="43914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104" extrusionOk="0">
                    <a:moveTo>
                      <a:pt x="0" y="1070"/>
                    </a:moveTo>
                    <a:cubicBezTo>
                      <a:pt x="151" y="1104"/>
                      <a:pt x="468" y="786"/>
                      <a:pt x="685" y="619"/>
                    </a:cubicBezTo>
                    <a:cubicBezTo>
                      <a:pt x="786" y="536"/>
                      <a:pt x="903" y="435"/>
                      <a:pt x="1020" y="352"/>
                    </a:cubicBezTo>
                    <a:cubicBezTo>
                      <a:pt x="1103" y="285"/>
                      <a:pt x="1287" y="185"/>
                      <a:pt x="1287" y="68"/>
                    </a:cubicBezTo>
                    <a:cubicBezTo>
                      <a:pt x="1053" y="1"/>
                      <a:pt x="34" y="836"/>
                      <a:pt x="0" y="107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682;p21"/>
              <p:cNvSpPr/>
              <p:nvPr/>
            </p:nvSpPr>
            <p:spPr>
              <a:xfrm>
                <a:off x="4866447" y="3786620"/>
                <a:ext cx="11337" cy="58552"/>
              </a:xfrm>
              <a:custGeom>
                <a:avLst/>
                <a:gdLst/>
                <a:ahLst/>
                <a:cxnLst/>
                <a:rect l="l" t="t" r="r" b="b"/>
                <a:pathLst>
                  <a:path w="285" h="1472" extrusionOk="0">
                    <a:moveTo>
                      <a:pt x="34" y="753"/>
                    </a:moveTo>
                    <a:cubicBezTo>
                      <a:pt x="34" y="970"/>
                      <a:pt x="1" y="1354"/>
                      <a:pt x="117" y="1471"/>
                    </a:cubicBezTo>
                    <a:cubicBezTo>
                      <a:pt x="234" y="1404"/>
                      <a:pt x="218" y="1204"/>
                      <a:pt x="218" y="1037"/>
                    </a:cubicBezTo>
                    <a:cubicBezTo>
                      <a:pt x="218" y="786"/>
                      <a:pt x="285" y="101"/>
                      <a:pt x="117" y="1"/>
                    </a:cubicBezTo>
                    <a:cubicBezTo>
                      <a:pt x="1" y="135"/>
                      <a:pt x="34" y="569"/>
                      <a:pt x="34" y="75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683;p21"/>
              <p:cNvSpPr/>
              <p:nvPr/>
            </p:nvSpPr>
            <p:spPr>
              <a:xfrm>
                <a:off x="4890394" y="3915580"/>
                <a:ext cx="12649" cy="55848"/>
              </a:xfrm>
              <a:custGeom>
                <a:avLst/>
                <a:gdLst/>
                <a:ahLst/>
                <a:cxnLst/>
                <a:rect l="l" t="t" r="r" b="b"/>
                <a:pathLst>
                  <a:path w="318" h="1404" extrusionOk="0">
                    <a:moveTo>
                      <a:pt x="184" y="0"/>
                    </a:moveTo>
                    <a:cubicBezTo>
                      <a:pt x="0" y="84"/>
                      <a:pt x="67" y="852"/>
                      <a:pt x="84" y="1103"/>
                    </a:cubicBezTo>
                    <a:cubicBezTo>
                      <a:pt x="84" y="1253"/>
                      <a:pt x="84" y="1337"/>
                      <a:pt x="184" y="1404"/>
                    </a:cubicBezTo>
                    <a:cubicBezTo>
                      <a:pt x="284" y="1253"/>
                      <a:pt x="318" y="167"/>
                      <a:pt x="184" y="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684;p21"/>
              <p:cNvSpPr/>
              <p:nvPr/>
            </p:nvSpPr>
            <p:spPr>
              <a:xfrm>
                <a:off x="5202092" y="2523835"/>
                <a:ext cx="45903" cy="35919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903" extrusionOk="0">
                    <a:moveTo>
                      <a:pt x="0" y="903"/>
                    </a:moveTo>
                    <a:cubicBezTo>
                      <a:pt x="234" y="903"/>
                      <a:pt x="535" y="652"/>
                      <a:pt x="685" y="535"/>
                    </a:cubicBezTo>
                    <a:cubicBezTo>
                      <a:pt x="802" y="452"/>
                      <a:pt x="1153" y="134"/>
                      <a:pt x="1153" y="1"/>
                    </a:cubicBezTo>
                    <a:cubicBezTo>
                      <a:pt x="986" y="1"/>
                      <a:pt x="669" y="301"/>
                      <a:pt x="552" y="402"/>
                    </a:cubicBezTo>
                    <a:cubicBezTo>
                      <a:pt x="318" y="585"/>
                      <a:pt x="34" y="736"/>
                      <a:pt x="0" y="90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685;p21"/>
              <p:cNvSpPr/>
              <p:nvPr/>
            </p:nvSpPr>
            <p:spPr>
              <a:xfrm>
                <a:off x="4696954" y="3366607"/>
                <a:ext cx="31305" cy="47892"/>
              </a:xfrm>
              <a:custGeom>
                <a:avLst/>
                <a:gdLst/>
                <a:ahLst/>
                <a:cxnLst/>
                <a:rect l="l" t="t" r="r" b="b"/>
                <a:pathLst>
                  <a:path w="787" h="1204" extrusionOk="0">
                    <a:moveTo>
                      <a:pt x="101" y="1203"/>
                    </a:moveTo>
                    <a:cubicBezTo>
                      <a:pt x="251" y="1153"/>
                      <a:pt x="786" y="134"/>
                      <a:pt x="652" y="67"/>
                    </a:cubicBezTo>
                    <a:cubicBezTo>
                      <a:pt x="519" y="0"/>
                      <a:pt x="218" y="752"/>
                      <a:pt x="151" y="869"/>
                    </a:cubicBezTo>
                    <a:cubicBezTo>
                      <a:pt x="84" y="1003"/>
                      <a:pt x="1" y="1069"/>
                      <a:pt x="101" y="120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686;p21"/>
              <p:cNvSpPr/>
              <p:nvPr/>
            </p:nvSpPr>
            <p:spPr>
              <a:xfrm>
                <a:off x="4690988" y="3201768"/>
                <a:ext cx="29276" cy="45227"/>
              </a:xfrm>
              <a:custGeom>
                <a:avLst/>
                <a:gdLst/>
                <a:ahLst/>
                <a:cxnLst/>
                <a:rect l="l" t="t" r="r" b="b"/>
                <a:pathLst>
                  <a:path w="736" h="1137" extrusionOk="0">
                    <a:moveTo>
                      <a:pt x="34" y="1137"/>
                    </a:moveTo>
                    <a:cubicBezTo>
                      <a:pt x="184" y="1137"/>
                      <a:pt x="335" y="802"/>
                      <a:pt x="435" y="652"/>
                    </a:cubicBezTo>
                    <a:cubicBezTo>
                      <a:pt x="502" y="518"/>
                      <a:pt x="736" y="184"/>
                      <a:pt x="686" y="34"/>
                    </a:cubicBezTo>
                    <a:cubicBezTo>
                      <a:pt x="535" y="0"/>
                      <a:pt x="435" y="251"/>
                      <a:pt x="285" y="502"/>
                    </a:cubicBezTo>
                    <a:cubicBezTo>
                      <a:pt x="201" y="635"/>
                      <a:pt x="0" y="969"/>
                      <a:pt x="34" y="113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687;p21"/>
              <p:cNvSpPr/>
              <p:nvPr/>
            </p:nvSpPr>
            <p:spPr>
              <a:xfrm>
                <a:off x="4864458" y="3504158"/>
                <a:ext cx="45227" cy="21321"/>
              </a:xfrm>
              <a:custGeom>
                <a:avLst/>
                <a:gdLst/>
                <a:ahLst/>
                <a:cxnLst/>
                <a:rect l="l" t="t" r="r" b="b"/>
                <a:pathLst>
                  <a:path w="1137" h="536" extrusionOk="0">
                    <a:moveTo>
                      <a:pt x="0" y="502"/>
                    </a:moveTo>
                    <a:cubicBezTo>
                      <a:pt x="167" y="535"/>
                      <a:pt x="468" y="418"/>
                      <a:pt x="619" y="368"/>
                    </a:cubicBezTo>
                    <a:cubicBezTo>
                      <a:pt x="853" y="268"/>
                      <a:pt x="1103" y="218"/>
                      <a:pt x="1137" y="84"/>
                    </a:cubicBezTo>
                    <a:cubicBezTo>
                      <a:pt x="919" y="1"/>
                      <a:pt x="452" y="218"/>
                      <a:pt x="218" y="302"/>
                    </a:cubicBezTo>
                    <a:cubicBezTo>
                      <a:pt x="84" y="368"/>
                      <a:pt x="0" y="368"/>
                      <a:pt x="0" y="50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688;p21"/>
              <p:cNvSpPr/>
              <p:nvPr/>
            </p:nvSpPr>
            <p:spPr>
              <a:xfrm>
                <a:off x="4823925" y="4084397"/>
                <a:ext cx="17303" cy="45227"/>
              </a:xfrm>
              <a:custGeom>
                <a:avLst/>
                <a:gdLst/>
                <a:ahLst/>
                <a:cxnLst/>
                <a:rect l="l" t="t" r="r" b="b"/>
                <a:pathLst>
                  <a:path w="435" h="1137" extrusionOk="0">
                    <a:moveTo>
                      <a:pt x="34" y="1136"/>
                    </a:moveTo>
                    <a:cubicBezTo>
                      <a:pt x="201" y="1136"/>
                      <a:pt x="251" y="886"/>
                      <a:pt x="301" y="635"/>
                    </a:cubicBezTo>
                    <a:cubicBezTo>
                      <a:pt x="351" y="451"/>
                      <a:pt x="435" y="167"/>
                      <a:pt x="334" y="0"/>
                    </a:cubicBezTo>
                    <a:cubicBezTo>
                      <a:pt x="217" y="34"/>
                      <a:pt x="217" y="84"/>
                      <a:pt x="201" y="218"/>
                    </a:cubicBezTo>
                    <a:cubicBezTo>
                      <a:pt x="151" y="451"/>
                      <a:pt x="0" y="986"/>
                      <a:pt x="34" y="113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689;p21"/>
              <p:cNvSpPr/>
              <p:nvPr/>
            </p:nvSpPr>
            <p:spPr>
              <a:xfrm>
                <a:off x="5186817" y="2717911"/>
                <a:ext cx="41209" cy="28640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720" extrusionOk="0">
                    <a:moveTo>
                      <a:pt x="0" y="719"/>
                    </a:moveTo>
                    <a:cubicBezTo>
                      <a:pt x="184" y="719"/>
                      <a:pt x="986" y="251"/>
                      <a:pt x="1036" y="84"/>
                    </a:cubicBezTo>
                    <a:cubicBezTo>
                      <a:pt x="886" y="1"/>
                      <a:pt x="585" y="201"/>
                      <a:pt x="451" y="285"/>
                    </a:cubicBezTo>
                    <a:cubicBezTo>
                      <a:pt x="301" y="385"/>
                      <a:pt x="17" y="552"/>
                      <a:pt x="0" y="71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690;p21"/>
              <p:cNvSpPr/>
              <p:nvPr/>
            </p:nvSpPr>
            <p:spPr>
              <a:xfrm>
                <a:off x="4288238" y="3875046"/>
                <a:ext cx="36595" cy="35919"/>
              </a:xfrm>
              <a:custGeom>
                <a:avLst/>
                <a:gdLst/>
                <a:ahLst/>
                <a:cxnLst/>
                <a:rect l="l" t="t" r="r" b="b"/>
                <a:pathLst>
                  <a:path w="920" h="903" extrusionOk="0">
                    <a:moveTo>
                      <a:pt x="117" y="902"/>
                    </a:moveTo>
                    <a:cubicBezTo>
                      <a:pt x="251" y="869"/>
                      <a:pt x="251" y="785"/>
                      <a:pt x="334" y="702"/>
                    </a:cubicBezTo>
                    <a:cubicBezTo>
                      <a:pt x="501" y="518"/>
                      <a:pt x="902" y="251"/>
                      <a:pt x="919" y="84"/>
                    </a:cubicBezTo>
                    <a:cubicBezTo>
                      <a:pt x="802" y="0"/>
                      <a:pt x="769" y="84"/>
                      <a:pt x="652" y="167"/>
                    </a:cubicBezTo>
                    <a:cubicBezTo>
                      <a:pt x="501" y="284"/>
                      <a:pt x="0" y="668"/>
                      <a:pt x="117" y="90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691;p21"/>
              <p:cNvSpPr/>
              <p:nvPr/>
            </p:nvSpPr>
            <p:spPr>
              <a:xfrm>
                <a:off x="4908970" y="3280170"/>
                <a:ext cx="45903" cy="19332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486" extrusionOk="0">
                    <a:moveTo>
                      <a:pt x="1" y="385"/>
                    </a:moveTo>
                    <a:cubicBezTo>
                      <a:pt x="135" y="486"/>
                      <a:pt x="402" y="352"/>
                      <a:pt x="552" y="302"/>
                    </a:cubicBezTo>
                    <a:cubicBezTo>
                      <a:pt x="736" y="252"/>
                      <a:pt x="1037" y="252"/>
                      <a:pt x="1154" y="151"/>
                    </a:cubicBezTo>
                    <a:cubicBezTo>
                      <a:pt x="1054" y="1"/>
                      <a:pt x="669" y="68"/>
                      <a:pt x="519" y="118"/>
                    </a:cubicBezTo>
                    <a:cubicBezTo>
                      <a:pt x="352" y="185"/>
                      <a:pt x="101" y="268"/>
                      <a:pt x="1" y="38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692;p21"/>
              <p:cNvSpPr/>
              <p:nvPr/>
            </p:nvSpPr>
            <p:spPr>
              <a:xfrm>
                <a:off x="4725555" y="3652370"/>
                <a:ext cx="23946" cy="38584"/>
              </a:xfrm>
              <a:custGeom>
                <a:avLst/>
                <a:gdLst/>
                <a:ahLst/>
                <a:cxnLst/>
                <a:rect l="l" t="t" r="r" b="b"/>
                <a:pathLst>
                  <a:path w="602" h="970" extrusionOk="0">
                    <a:moveTo>
                      <a:pt x="17" y="970"/>
                    </a:moveTo>
                    <a:cubicBezTo>
                      <a:pt x="184" y="953"/>
                      <a:pt x="234" y="786"/>
                      <a:pt x="351" y="519"/>
                    </a:cubicBezTo>
                    <a:cubicBezTo>
                      <a:pt x="468" y="251"/>
                      <a:pt x="602" y="118"/>
                      <a:pt x="485" y="1"/>
                    </a:cubicBezTo>
                    <a:cubicBezTo>
                      <a:pt x="318" y="51"/>
                      <a:pt x="0" y="719"/>
                      <a:pt x="17" y="97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693;p21"/>
              <p:cNvSpPr/>
              <p:nvPr/>
            </p:nvSpPr>
            <p:spPr>
              <a:xfrm>
                <a:off x="4831204" y="3636419"/>
                <a:ext cx="33294" cy="39260"/>
              </a:xfrm>
              <a:custGeom>
                <a:avLst/>
                <a:gdLst/>
                <a:ahLst/>
                <a:cxnLst/>
                <a:rect l="l" t="t" r="r" b="b"/>
                <a:pathLst>
                  <a:path w="837" h="987" extrusionOk="0">
                    <a:moveTo>
                      <a:pt x="51" y="134"/>
                    </a:moveTo>
                    <a:cubicBezTo>
                      <a:pt x="1" y="235"/>
                      <a:pt x="552" y="987"/>
                      <a:pt x="836" y="803"/>
                    </a:cubicBezTo>
                    <a:cubicBezTo>
                      <a:pt x="786" y="686"/>
                      <a:pt x="719" y="669"/>
                      <a:pt x="619" y="586"/>
                    </a:cubicBezTo>
                    <a:cubicBezTo>
                      <a:pt x="536" y="519"/>
                      <a:pt x="502" y="502"/>
                      <a:pt x="435" y="402"/>
                    </a:cubicBezTo>
                    <a:cubicBezTo>
                      <a:pt x="385" y="352"/>
                      <a:pt x="118" y="1"/>
                      <a:pt x="51" y="13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694;p21"/>
              <p:cNvSpPr/>
              <p:nvPr/>
            </p:nvSpPr>
            <p:spPr>
              <a:xfrm>
                <a:off x="4660399" y="3572616"/>
                <a:ext cx="21997" cy="36595"/>
              </a:xfrm>
              <a:custGeom>
                <a:avLst/>
                <a:gdLst/>
                <a:ahLst/>
                <a:cxnLst/>
                <a:rect l="l" t="t" r="r" b="b"/>
                <a:pathLst>
                  <a:path w="553" h="920" extrusionOk="0">
                    <a:moveTo>
                      <a:pt x="34" y="920"/>
                    </a:moveTo>
                    <a:cubicBezTo>
                      <a:pt x="201" y="920"/>
                      <a:pt x="252" y="769"/>
                      <a:pt x="368" y="535"/>
                    </a:cubicBezTo>
                    <a:cubicBezTo>
                      <a:pt x="435" y="402"/>
                      <a:pt x="552" y="185"/>
                      <a:pt x="552" y="34"/>
                    </a:cubicBezTo>
                    <a:cubicBezTo>
                      <a:pt x="368" y="1"/>
                      <a:pt x="285" y="268"/>
                      <a:pt x="218" y="402"/>
                    </a:cubicBezTo>
                    <a:cubicBezTo>
                      <a:pt x="151" y="535"/>
                      <a:pt x="1" y="753"/>
                      <a:pt x="34" y="92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695;p21"/>
              <p:cNvSpPr/>
              <p:nvPr/>
            </p:nvSpPr>
            <p:spPr>
              <a:xfrm>
                <a:off x="4657773" y="3432399"/>
                <a:ext cx="29913" cy="34606"/>
              </a:xfrm>
              <a:custGeom>
                <a:avLst/>
                <a:gdLst/>
                <a:ahLst/>
                <a:cxnLst/>
                <a:rect l="l" t="t" r="r" b="b"/>
                <a:pathLst>
                  <a:path w="752" h="870" extrusionOk="0">
                    <a:moveTo>
                      <a:pt x="33" y="869"/>
                    </a:moveTo>
                    <a:cubicBezTo>
                      <a:pt x="201" y="852"/>
                      <a:pt x="752" y="217"/>
                      <a:pt x="735" y="84"/>
                    </a:cubicBezTo>
                    <a:cubicBezTo>
                      <a:pt x="568" y="0"/>
                      <a:pt x="485" y="201"/>
                      <a:pt x="318" y="385"/>
                    </a:cubicBezTo>
                    <a:cubicBezTo>
                      <a:pt x="217" y="485"/>
                      <a:pt x="0" y="702"/>
                      <a:pt x="33" y="86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696;p21"/>
              <p:cNvSpPr/>
              <p:nvPr/>
            </p:nvSpPr>
            <p:spPr>
              <a:xfrm>
                <a:off x="4657773" y="3469591"/>
                <a:ext cx="33254" cy="35959"/>
              </a:xfrm>
              <a:custGeom>
                <a:avLst/>
                <a:gdLst/>
                <a:ahLst/>
                <a:cxnLst/>
                <a:rect l="l" t="t" r="r" b="b"/>
                <a:pathLst>
                  <a:path w="836" h="904" extrusionOk="0">
                    <a:moveTo>
                      <a:pt x="67" y="853"/>
                    </a:moveTo>
                    <a:cubicBezTo>
                      <a:pt x="167" y="903"/>
                      <a:pt x="318" y="719"/>
                      <a:pt x="451" y="552"/>
                    </a:cubicBezTo>
                    <a:cubicBezTo>
                      <a:pt x="518" y="485"/>
                      <a:pt x="835" y="201"/>
                      <a:pt x="752" y="118"/>
                    </a:cubicBezTo>
                    <a:cubicBezTo>
                      <a:pt x="635" y="1"/>
                      <a:pt x="0" y="703"/>
                      <a:pt x="67" y="85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697;p21"/>
              <p:cNvSpPr/>
              <p:nvPr/>
            </p:nvSpPr>
            <p:spPr>
              <a:xfrm>
                <a:off x="4573365" y="4118287"/>
                <a:ext cx="30589" cy="31941"/>
              </a:xfrm>
              <a:custGeom>
                <a:avLst/>
                <a:gdLst/>
                <a:ahLst/>
                <a:cxnLst/>
                <a:rect l="l" t="t" r="r" b="b"/>
                <a:pathLst>
                  <a:path w="769" h="803" extrusionOk="0">
                    <a:moveTo>
                      <a:pt x="33" y="802"/>
                    </a:moveTo>
                    <a:cubicBezTo>
                      <a:pt x="184" y="786"/>
                      <a:pt x="167" y="752"/>
                      <a:pt x="267" y="635"/>
                    </a:cubicBezTo>
                    <a:cubicBezTo>
                      <a:pt x="351" y="518"/>
                      <a:pt x="769" y="101"/>
                      <a:pt x="635" y="34"/>
                    </a:cubicBezTo>
                    <a:cubicBezTo>
                      <a:pt x="551" y="0"/>
                      <a:pt x="0" y="535"/>
                      <a:pt x="33" y="80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698;p21"/>
              <p:cNvSpPr/>
              <p:nvPr/>
            </p:nvSpPr>
            <p:spPr>
              <a:xfrm>
                <a:off x="4475631" y="3695569"/>
                <a:ext cx="25975" cy="33294"/>
              </a:xfrm>
              <a:custGeom>
                <a:avLst/>
                <a:gdLst/>
                <a:ahLst/>
                <a:cxnLst/>
                <a:rect l="l" t="t" r="r" b="b"/>
                <a:pathLst>
                  <a:path w="653" h="837" extrusionOk="0">
                    <a:moveTo>
                      <a:pt x="168" y="836"/>
                    </a:moveTo>
                    <a:cubicBezTo>
                      <a:pt x="268" y="820"/>
                      <a:pt x="252" y="786"/>
                      <a:pt x="302" y="652"/>
                    </a:cubicBezTo>
                    <a:cubicBezTo>
                      <a:pt x="419" y="335"/>
                      <a:pt x="636" y="251"/>
                      <a:pt x="653" y="18"/>
                    </a:cubicBezTo>
                    <a:cubicBezTo>
                      <a:pt x="435" y="1"/>
                      <a:pt x="1" y="535"/>
                      <a:pt x="168" y="83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699;p21"/>
              <p:cNvSpPr/>
              <p:nvPr/>
            </p:nvSpPr>
            <p:spPr>
              <a:xfrm>
                <a:off x="4536809" y="3263582"/>
                <a:ext cx="25298" cy="33254"/>
              </a:xfrm>
              <a:custGeom>
                <a:avLst/>
                <a:gdLst/>
                <a:ahLst/>
                <a:cxnLst/>
                <a:rect l="l" t="t" r="r" b="b"/>
                <a:pathLst>
                  <a:path w="636" h="836" extrusionOk="0">
                    <a:moveTo>
                      <a:pt x="0" y="802"/>
                    </a:moveTo>
                    <a:cubicBezTo>
                      <a:pt x="150" y="836"/>
                      <a:pt x="201" y="735"/>
                      <a:pt x="351" y="518"/>
                    </a:cubicBezTo>
                    <a:cubicBezTo>
                      <a:pt x="401" y="451"/>
                      <a:pt x="635" y="201"/>
                      <a:pt x="551" y="134"/>
                    </a:cubicBezTo>
                    <a:cubicBezTo>
                      <a:pt x="435" y="0"/>
                      <a:pt x="0" y="602"/>
                      <a:pt x="0" y="80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700;p21"/>
              <p:cNvSpPr/>
              <p:nvPr/>
            </p:nvSpPr>
            <p:spPr>
              <a:xfrm>
                <a:off x="4301524" y="3806589"/>
                <a:ext cx="22633" cy="31265"/>
              </a:xfrm>
              <a:custGeom>
                <a:avLst/>
                <a:gdLst/>
                <a:ahLst/>
                <a:cxnLst/>
                <a:rect l="l" t="t" r="r" b="b"/>
                <a:pathLst>
                  <a:path w="569" h="786" extrusionOk="0">
                    <a:moveTo>
                      <a:pt x="0" y="719"/>
                    </a:moveTo>
                    <a:cubicBezTo>
                      <a:pt x="234" y="785"/>
                      <a:pt x="568" y="201"/>
                      <a:pt x="535" y="17"/>
                    </a:cubicBezTo>
                    <a:cubicBezTo>
                      <a:pt x="351" y="0"/>
                      <a:pt x="251" y="267"/>
                      <a:pt x="84" y="518"/>
                    </a:cubicBezTo>
                    <a:cubicBezTo>
                      <a:pt x="17" y="602"/>
                      <a:pt x="0" y="602"/>
                      <a:pt x="0" y="71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701;p21"/>
              <p:cNvSpPr/>
              <p:nvPr/>
            </p:nvSpPr>
            <p:spPr>
              <a:xfrm>
                <a:off x="4324794" y="3946129"/>
                <a:ext cx="23270" cy="32618"/>
              </a:xfrm>
              <a:custGeom>
                <a:avLst/>
                <a:gdLst/>
                <a:ahLst/>
                <a:cxnLst/>
                <a:rect l="l" t="t" r="r" b="b"/>
                <a:pathLst>
                  <a:path w="585" h="820" extrusionOk="0">
                    <a:moveTo>
                      <a:pt x="100" y="820"/>
                    </a:moveTo>
                    <a:cubicBezTo>
                      <a:pt x="234" y="803"/>
                      <a:pt x="585" y="118"/>
                      <a:pt x="568" y="84"/>
                    </a:cubicBezTo>
                    <a:cubicBezTo>
                      <a:pt x="518" y="1"/>
                      <a:pt x="434" y="84"/>
                      <a:pt x="434" y="84"/>
                    </a:cubicBezTo>
                    <a:cubicBezTo>
                      <a:pt x="434" y="84"/>
                      <a:pt x="368" y="151"/>
                      <a:pt x="351" y="168"/>
                    </a:cubicBezTo>
                    <a:cubicBezTo>
                      <a:pt x="217" y="302"/>
                      <a:pt x="0" y="636"/>
                      <a:pt x="100" y="82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702;p21"/>
              <p:cNvSpPr/>
              <p:nvPr/>
            </p:nvSpPr>
            <p:spPr>
              <a:xfrm>
                <a:off x="4320140" y="3743422"/>
                <a:ext cx="15314" cy="33294"/>
              </a:xfrm>
              <a:custGeom>
                <a:avLst/>
                <a:gdLst/>
                <a:ahLst/>
                <a:cxnLst/>
                <a:rect l="l" t="t" r="r" b="b"/>
                <a:pathLst>
                  <a:path w="385" h="837" extrusionOk="0">
                    <a:moveTo>
                      <a:pt x="100" y="836"/>
                    </a:moveTo>
                    <a:cubicBezTo>
                      <a:pt x="217" y="736"/>
                      <a:pt x="167" y="569"/>
                      <a:pt x="234" y="402"/>
                    </a:cubicBezTo>
                    <a:cubicBezTo>
                      <a:pt x="284" y="251"/>
                      <a:pt x="384" y="168"/>
                      <a:pt x="351" y="1"/>
                    </a:cubicBezTo>
                    <a:cubicBezTo>
                      <a:pt x="134" y="51"/>
                      <a:pt x="0" y="352"/>
                      <a:pt x="17" y="619"/>
                    </a:cubicBezTo>
                    <a:cubicBezTo>
                      <a:pt x="17" y="769"/>
                      <a:pt x="17" y="803"/>
                      <a:pt x="100" y="83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703;p21"/>
              <p:cNvSpPr/>
              <p:nvPr/>
            </p:nvSpPr>
            <p:spPr>
              <a:xfrm>
                <a:off x="4954833" y="3573292"/>
                <a:ext cx="16667" cy="31941"/>
              </a:xfrm>
              <a:custGeom>
                <a:avLst/>
                <a:gdLst/>
                <a:ahLst/>
                <a:cxnLst/>
                <a:rect l="l" t="t" r="r" b="b"/>
                <a:pathLst>
                  <a:path w="419" h="803" extrusionOk="0">
                    <a:moveTo>
                      <a:pt x="402" y="569"/>
                    </a:moveTo>
                    <a:cubicBezTo>
                      <a:pt x="418" y="201"/>
                      <a:pt x="235" y="0"/>
                      <a:pt x="1" y="17"/>
                    </a:cubicBezTo>
                    <a:cubicBezTo>
                      <a:pt x="17" y="234"/>
                      <a:pt x="134" y="201"/>
                      <a:pt x="201" y="368"/>
                    </a:cubicBezTo>
                    <a:cubicBezTo>
                      <a:pt x="235" y="468"/>
                      <a:pt x="251" y="685"/>
                      <a:pt x="268" y="802"/>
                    </a:cubicBezTo>
                    <a:cubicBezTo>
                      <a:pt x="402" y="769"/>
                      <a:pt x="402" y="736"/>
                      <a:pt x="402" y="56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704;p21"/>
              <p:cNvSpPr/>
              <p:nvPr/>
            </p:nvSpPr>
            <p:spPr>
              <a:xfrm>
                <a:off x="4844530" y="3809890"/>
                <a:ext cx="8671" cy="32618"/>
              </a:xfrm>
              <a:custGeom>
                <a:avLst/>
                <a:gdLst/>
                <a:ahLst/>
                <a:cxnLst/>
                <a:rect l="l" t="t" r="r" b="b"/>
                <a:pathLst>
                  <a:path w="218" h="820" extrusionOk="0">
                    <a:moveTo>
                      <a:pt x="134" y="819"/>
                    </a:moveTo>
                    <a:cubicBezTo>
                      <a:pt x="217" y="736"/>
                      <a:pt x="217" y="552"/>
                      <a:pt x="201" y="402"/>
                    </a:cubicBezTo>
                    <a:cubicBezTo>
                      <a:pt x="201" y="118"/>
                      <a:pt x="217" y="34"/>
                      <a:pt x="100" y="1"/>
                    </a:cubicBezTo>
                    <a:cubicBezTo>
                      <a:pt x="0" y="51"/>
                      <a:pt x="17" y="218"/>
                      <a:pt x="17" y="435"/>
                    </a:cubicBezTo>
                    <a:cubicBezTo>
                      <a:pt x="17" y="602"/>
                      <a:pt x="0" y="769"/>
                      <a:pt x="134" y="81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705;p21"/>
              <p:cNvSpPr/>
              <p:nvPr/>
            </p:nvSpPr>
            <p:spPr>
              <a:xfrm>
                <a:off x="4502242" y="4065104"/>
                <a:ext cx="24622" cy="32618"/>
              </a:xfrm>
              <a:custGeom>
                <a:avLst/>
                <a:gdLst/>
                <a:ahLst/>
                <a:cxnLst/>
                <a:rect l="l" t="t" r="r" b="b"/>
                <a:pathLst>
                  <a:path w="619" h="820" extrusionOk="0">
                    <a:moveTo>
                      <a:pt x="67" y="803"/>
                    </a:moveTo>
                    <a:cubicBezTo>
                      <a:pt x="201" y="819"/>
                      <a:pt x="217" y="719"/>
                      <a:pt x="368" y="519"/>
                    </a:cubicBezTo>
                    <a:cubicBezTo>
                      <a:pt x="418" y="452"/>
                      <a:pt x="618" y="201"/>
                      <a:pt x="552" y="134"/>
                    </a:cubicBezTo>
                    <a:cubicBezTo>
                      <a:pt x="418" y="1"/>
                      <a:pt x="0" y="602"/>
                      <a:pt x="67" y="80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706;p21"/>
              <p:cNvSpPr/>
              <p:nvPr/>
            </p:nvSpPr>
            <p:spPr>
              <a:xfrm>
                <a:off x="4611910" y="2911986"/>
                <a:ext cx="24622" cy="28600"/>
              </a:xfrm>
              <a:custGeom>
                <a:avLst/>
                <a:gdLst/>
                <a:ahLst/>
                <a:cxnLst/>
                <a:rect l="l" t="t" r="r" b="b"/>
                <a:pathLst>
                  <a:path w="619" h="719" extrusionOk="0">
                    <a:moveTo>
                      <a:pt x="117" y="719"/>
                    </a:moveTo>
                    <a:cubicBezTo>
                      <a:pt x="251" y="686"/>
                      <a:pt x="334" y="502"/>
                      <a:pt x="401" y="401"/>
                    </a:cubicBezTo>
                    <a:cubicBezTo>
                      <a:pt x="501" y="251"/>
                      <a:pt x="618" y="151"/>
                      <a:pt x="568" y="17"/>
                    </a:cubicBezTo>
                    <a:cubicBezTo>
                      <a:pt x="401" y="0"/>
                      <a:pt x="0" y="518"/>
                      <a:pt x="117" y="71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707;p21"/>
              <p:cNvSpPr/>
              <p:nvPr/>
            </p:nvSpPr>
            <p:spPr>
              <a:xfrm>
                <a:off x="5115695" y="2769741"/>
                <a:ext cx="25935" cy="21997"/>
              </a:xfrm>
              <a:custGeom>
                <a:avLst/>
                <a:gdLst/>
                <a:ahLst/>
                <a:cxnLst/>
                <a:rect l="l" t="t" r="r" b="b"/>
                <a:pathLst>
                  <a:path w="652" h="553" extrusionOk="0">
                    <a:moveTo>
                      <a:pt x="0" y="552"/>
                    </a:moveTo>
                    <a:cubicBezTo>
                      <a:pt x="184" y="536"/>
                      <a:pt x="268" y="419"/>
                      <a:pt x="385" y="335"/>
                    </a:cubicBezTo>
                    <a:cubicBezTo>
                      <a:pt x="485" y="251"/>
                      <a:pt x="652" y="168"/>
                      <a:pt x="652" y="34"/>
                    </a:cubicBezTo>
                    <a:cubicBezTo>
                      <a:pt x="435" y="1"/>
                      <a:pt x="34" y="302"/>
                      <a:pt x="0" y="55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708;p21"/>
              <p:cNvSpPr/>
              <p:nvPr/>
            </p:nvSpPr>
            <p:spPr>
              <a:xfrm>
                <a:off x="5161558" y="2296545"/>
                <a:ext cx="20645" cy="26611"/>
              </a:xfrm>
              <a:custGeom>
                <a:avLst/>
                <a:gdLst/>
                <a:ahLst/>
                <a:cxnLst/>
                <a:rect l="l" t="t" r="r" b="b"/>
                <a:pathLst>
                  <a:path w="519" h="669" extrusionOk="0">
                    <a:moveTo>
                      <a:pt x="0" y="635"/>
                    </a:moveTo>
                    <a:cubicBezTo>
                      <a:pt x="234" y="669"/>
                      <a:pt x="201" y="502"/>
                      <a:pt x="301" y="351"/>
                    </a:cubicBezTo>
                    <a:cubicBezTo>
                      <a:pt x="368" y="268"/>
                      <a:pt x="518" y="134"/>
                      <a:pt x="501" y="0"/>
                    </a:cubicBezTo>
                    <a:cubicBezTo>
                      <a:pt x="217" y="101"/>
                      <a:pt x="34" y="335"/>
                      <a:pt x="0" y="6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709;p21"/>
              <p:cNvSpPr/>
              <p:nvPr/>
            </p:nvSpPr>
            <p:spPr>
              <a:xfrm>
                <a:off x="4615887" y="4111644"/>
                <a:ext cx="21957" cy="29952"/>
              </a:xfrm>
              <a:custGeom>
                <a:avLst/>
                <a:gdLst/>
                <a:ahLst/>
                <a:cxnLst/>
                <a:rect l="l" t="t" r="r" b="b"/>
                <a:pathLst>
                  <a:path w="552" h="753" extrusionOk="0">
                    <a:moveTo>
                      <a:pt x="17" y="752"/>
                    </a:moveTo>
                    <a:cubicBezTo>
                      <a:pt x="251" y="752"/>
                      <a:pt x="552" y="234"/>
                      <a:pt x="485" y="151"/>
                    </a:cubicBezTo>
                    <a:cubicBezTo>
                      <a:pt x="368" y="0"/>
                      <a:pt x="0" y="602"/>
                      <a:pt x="17" y="75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710;p21"/>
              <p:cNvSpPr/>
              <p:nvPr/>
            </p:nvSpPr>
            <p:spPr>
              <a:xfrm>
                <a:off x="4497588" y="3970752"/>
                <a:ext cx="17979" cy="27924"/>
              </a:xfrm>
              <a:custGeom>
                <a:avLst/>
                <a:gdLst/>
                <a:ahLst/>
                <a:cxnLst/>
                <a:rect l="l" t="t" r="r" b="b"/>
                <a:pathLst>
                  <a:path w="452" h="702" extrusionOk="0">
                    <a:moveTo>
                      <a:pt x="101" y="702"/>
                    </a:moveTo>
                    <a:cubicBezTo>
                      <a:pt x="268" y="685"/>
                      <a:pt x="251" y="535"/>
                      <a:pt x="318" y="384"/>
                    </a:cubicBezTo>
                    <a:cubicBezTo>
                      <a:pt x="368" y="251"/>
                      <a:pt x="451" y="151"/>
                      <a:pt x="401" y="0"/>
                    </a:cubicBezTo>
                    <a:cubicBezTo>
                      <a:pt x="201" y="17"/>
                      <a:pt x="0" y="485"/>
                      <a:pt x="101" y="70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711;p21"/>
              <p:cNvSpPr/>
              <p:nvPr/>
            </p:nvSpPr>
            <p:spPr>
              <a:xfrm>
                <a:off x="4788682" y="2200163"/>
                <a:ext cx="25975" cy="21321"/>
              </a:xfrm>
              <a:custGeom>
                <a:avLst/>
                <a:gdLst/>
                <a:ahLst/>
                <a:cxnLst/>
                <a:rect l="l" t="t" r="r" b="b"/>
                <a:pathLst>
                  <a:path w="653" h="536" extrusionOk="0">
                    <a:moveTo>
                      <a:pt x="1" y="468"/>
                    </a:moveTo>
                    <a:cubicBezTo>
                      <a:pt x="184" y="535"/>
                      <a:pt x="652" y="201"/>
                      <a:pt x="619" y="1"/>
                    </a:cubicBezTo>
                    <a:cubicBezTo>
                      <a:pt x="485" y="17"/>
                      <a:pt x="385" y="101"/>
                      <a:pt x="285" y="168"/>
                    </a:cubicBezTo>
                    <a:cubicBezTo>
                      <a:pt x="168" y="251"/>
                      <a:pt x="17" y="301"/>
                      <a:pt x="1" y="4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712;p21"/>
              <p:cNvSpPr/>
              <p:nvPr/>
            </p:nvSpPr>
            <p:spPr>
              <a:xfrm>
                <a:off x="4411191" y="3761361"/>
                <a:ext cx="16627" cy="25298"/>
              </a:xfrm>
              <a:custGeom>
                <a:avLst/>
                <a:gdLst/>
                <a:ahLst/>
                <a:cxnLst/>
                <a:rect l="l" t="t" r="r" b="b"/>
                <a:pathLst>
                  <a:path w="418" h="636" extrusionOk="0">
                    <a:moveTo>
                      <a:pt x="50" y="636"/>
                    </a:moveTo>
                    <a:cubicBezTo>
                      <a:pt x="201" y="636"/>
                      <a:pt x="151" y="636"/>
                      <a:pt x="284" y="352"/>
                    </a:cubicBezTo>
                    <a:cubicBezTo>
                      <a:pt x="401" y="118"/>
                      <a:pt x="418" y="85"/>
                      <a:pt x="351" y="1"/>
                    </a:cubicBezTo>
                    <a:cubicBezTo>
                      <a:pt x="217" y="18"/>
                      <a:pt x="167" y="151"/>
                      <a:pt x="117" y="268"/>
                    </a:cubicBezTo>
                    <a:cubicBezTo>
                      <a:pt x="50" y="402"/>
                      <a:pt x="0" y="502"/>
                      <a:pt x="50" y="63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713;p21"/>
              <p:cNvSpPr/>
              <p:nvPr/>
            </p:nvSpPr>
            <p:spPr>
              <a:xfrm>
                <a:off x="4612546" y="2057957"/>
                <a:ext cx="21321" cy="28600"/>
              </a:xfrm>
              <a:custGeom>
                <a:avLst/>
                <a:gdLst/>
                <a:ahLst/>
                <a:cxnLst/>
                <a:rect l="l" t="t" r="r" b="b"/>
                <a:pathLst>
                  <a:path w="536" h="719" extrusionOk="0">
                    <a:moveTo>
                      <a:pt x="485" y="33"/>
                    </a:moveTo>
                    <a:cubicBezTo>
                      <a:pt x="318" y="0"/>
                      <a:pt x="1" y="518"/>
                      <a:pt x="68" y="585"/>
                    </a:cubicBezTo>
                    <a:cubicBezTo>
                      <a:pt x="201" y="718"/>
                      <a:pt x="502" y="167"/>
                      <a:pt x="502" y="167"/>
                    </a:cubicBezTo>
                    <a:cubicBezTo>
                      <a:pt x="502" y="134"/>
                      <a:pt x="536" y="117"/>
                      <a:pt x="485" y="33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714;p21"/>
              <p:cNvSpPr/>
              <p:nvPr/>
            </p:nvSpPr>
            <p:spPr>
              <a:xfrm>
                <a:off x="4373959" y="3759372"/>
                <a:ext cx="12649" cy="27287"/>
              </a:xfrm>
              <a:custGeom>
                <a:avLst/>
                <a:gdLst/>
                <a:ahLst/>
                <a:cxnLst/>
                <a:rect l="l" t="t" r="r" b="b"/>
                <a:pathLst>
                  <a:path w="318" h="686" extrusionOk="0">
                    <a:moveTo>
                      <a:pt x="134" y="686"/>
                    </a:moveTo>
                    <a:cubicBezTo>
                      <a:pt x="251" y="619"/>
                      <a:pt x="318" y="118"/>
                      <a:pt x="301" y="1"/>
                    </a:cubicBezTo>
                    <a:cubicBezTo>
                      <a:pt x="184" y="18"/>
                      <a:pt x="201" y="1"/>
                      <a:pt x="151" y="101"/>
                    </a:cubicBezTo>
                    <a:cubicBezTo>
                      <a:pt x="67" y="268"/>
                      <a:pt x="0" y="552"/>
                      <a:pt x="134" y="68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715;p21"/>
              <p:cNvSpPr/>
              <p:nvPr/>
            </p:nvSpPr>
            <p:spPr>
              <a:xfrm>
                <a:off x="4465010" y="3255587"/>
                <a:ext cx="23986" cy="16667"/>
              </a:xfrm>
              <a:custGeom>
                <a:avLst/>
                <a:gdLst/>
                <a:ahLst/>
                <a:cxnLst/>
                <a:rect l="l" t="t" r="r" b="b"/>
                <a:pathLst>
                  <a:path w="603" h="419" extrusionOk="0">
                    <a:moveTo>
                      <a:pt x="1" y="68"/>
                    </a:moveTo>
                    <a:cubicBezTo>
                      <a:pt x="17" y="201"/>
                      <a:pt x="17" y="185"/>
                      <a:pt x="268" y="285"/>
                    </a:cubicBezTo>
                    <a:cubicBezTo>
                      <a:pt x="385" y="335"/>
                      <a:pt x="502" y="418"/>
                      <a:pt x="585" y="335"/>
                    </a:cubicBezTo>
                    <a:cubicBezTo>
                      <a:pt x="602" y="185"/>
                      <a:pt x="184" y="1"/>
                      <a:pt x="1" y="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716;p21"/>
              <p:cNvSpPr/>
              <p:nvPr/>
            </p:nvSpPr>
            <p:spPr>
              <a:xfrm>
                <a:off x="4789358" y="4101660"/>
                <a:ext cx="15991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402" h="653" extrusionOk="0">
                    <a:moveTo>
                      <a:pt x="50" y="652"/>
                    </a:moveTo>
                    <a:cubicBezTo>
                      <a:pt x="218" y="636"/>
                      <a:pt x="184" y="552"/>
                      <a:pt x="251" y="385"/>
                    </a:cubicBezTo>
                    <a:cubicBezTo>
                      <a:pt x="284" y="301"/>
                      <a:pt x="401" y="134"/>
                      <a:pt x="284" y="84"/>
                    </a:cubicBezTo>
                    <a:cubicBezTo>
                      <a:pt x="151" y="1"/>
                      <a:pt x="0" y="469"/>
                      <a:pt x="50" y="65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717;p21"/>
              <p:cNvSpPr/>
              <p:nvPr/>
            </p:nvSpPr>
            <p:spPr>
              <a:xfrm>
                <a:off x="4560039" y="3116683"/>
                <a:ext cx="15991" cy="21997"/>
              </a:xfrm>
              <a:custGeom>
                <a:avLst/>
                <a:gdLst/>
                <a:ahLst/>
                <a:cxnLst/>
                <a:rect l="l" t="t" r="r" b="b"/>
                <a:pathLst>
                  <a:path w="402" h="553" extrusionOk="0">
                    <a:moveTo>
                      <a:pt x="18" y="519"/>
                    </a:moveTo>
                    <a:cubicBezTo>
                      <a:pt x="185" y="552"/>
                      <a:pt x="218" y="469"/>
                      <a:pt x="285" y="335"/>
                    </a:cubicBezTo>
                    <a:cubicBezTo>
                      <a:pt x="335" y="218"/>
                      <a:pt x="402" y="101"/>
                      <a:pt x="352" y="1"/>
                    </a:cubicBezTo>
                    <a:cubicBezTo>
                      <a:pt x="201" y="17"/>
                      <a:pt x="1" y="335"/>
                      <a:pt x="18" y="51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718;p21"/>
              <p:cNvSpPr/>
              <p:nvPr/>
            </p:nvSpPr>
            <p:spPr>
              <a:xfrm>
                <a:off x="4652443" y="3825841"/>
                <a:ext cx="19968" cy="22633"/>
              </a:xfrm>
              <a:custGeom>
                <a:avLst/>
                <a:gdLst/>
                <a:ahLst/>
                <a:cxnLst/>
                <a:rect l="l" t="t" r="r" b="b"/>
                <a:pathLst>
                  <a:path w="502" h="569" extrusionOk="0">
                    <a:moveTo>
                      <a:pt x="502" y="452"/>
                    </a:moveTo>
                    <a:cubicBezTo>
                      <a:pt x="485" y="301"/>
                      <a:pt x="401" y="368"/>
                      <a:pt x="318" y="235"/>
                    </a:cubicBezTo>
                    <a:cubicBezTo>
                      <a:pt x="234" y="134"/>
                      <a:pt x="234" y="1"/>
                      <a:pt x="101" y="51"/>
                    </a:cubicBezTo>
                    <a:cubicBezTo>
                      <a:pt x="0" y="251"/>
                      <a:pt x="268" y="569"/>
                      <a:pt x="502" y="45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719;p21"/>
              <p:cNvSpPr/>
              <p:nvPr/>
            </p:nvSpPr>
            <p:spPr>
              <a:xfrm>
                <a:off x="4661751" y="3955437"/>
                <a:ext cx="14638" cy="21321"/>
              </a:xfrm>
              <a:custGeom>
                <a:avLst/>
                <a:gdLst/>
                <a:ahLst/>
                <a:cxnLst/>
                <a:rect l="l" t="t" r="r" b="b"/>
                <a:pathLst>
                  <a:path w="368" h="536" extrusionOk="0">
                    <a:moveTo>
                      <a:pt x="84" y="536"/>
                    </a:moveTo>
                    <a:cubicBezTo>
                      <a:pt x="234" y="519"/>
                      <a:pt x="251" y="402"/>
                      <a:pt x="284" y="268"/>
                    </a:cubicBezTo>
                    <a:cubicBezTo>
                      <a:pt x="334" y="101"/>
                      <a:pt x="368" y="34"/>
                      <a:pt x="201" y="1"/>
                    </a:cubicBezTo>
                    <a:cubicBezTo>
                      <a:pt x="151" y="68"/>
                      <a:pt x="117" y="168"/>
                      <a:pt x="84" y="285"/>
                    </a:cubicBezTo>
                    <a:cubicBezTo>
                      <a:pt x="34" y="402"/>
                      <a:pt x="0" y="435"/>
                      <a:pt x="84" y="536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720;p21"/>
              <p:cNvSpPr/>
              <p:nvPr/>
            </p:nvSpPr>
            <p:spPr>
              <a:xfrm>
                <a:off x="4452401" y="2560391"/>
                <a:ext cx="18616" cy="17979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52" extrusionOk="0">
                    <a:moveTo>
                      <a:pt x="368" y="452"/>
                    </a:moveTo>
                    <a:cubicBezTo>
                      <a:pt x="468" y="335"/>
                      <a:pt x="384" y="268"/>
                      <a:pt x="318" y="184"/>
                    </a:cubicBezTo>
                    <a:cubicBezTo>
                      <a:pt x="234" y="101"/>
                      <a:pt x="167" y="17"/>
                      <a:pt x="17" y="1"/>
                    </a:cubicBezTo>
                    <a:cubicBezTo>
                      <a:pt x="0" y="134"/>
                      <a:pt x="34" y="184"/>
                      <a:pt x="117" y="251"/>
                    </a:cubicBezTo>
                    <a:cubicBezTo>
                      <a:pt x="167" y="301"/>
                      <a:pt x="184" y="318"/>
                      <a:pt x="217" y="368"/>
                    </a:cubicBezTo>
                    <a:cubicBezTo>
                      <a:pt x="301" y="452"/>
                      <a:pt x="251" y="435"/>
                      <a:pt x="368" y="45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721;p21"/>
              <p:cNvSpPr/>
              <p:nvPr/>
            </p:nvSpPr>
            <p:spPr>
              <a:xfrm>
                <a:off x="4552760" y="4070435"/>
                <a:ext cx="15991" cy="21957"/>
              </a:xfrm>
              <a:custGeom>
                <a:avLst/>
                <a:gdLst/>
                <a:ahLst/>
                <a:cxnLst/>
                <a:rect l="l" t="t" r="r" b="b"/>
                <a:pathLst>
                  <a:path w="402" h="552" extrusionOk="0">
                    <a:moveTo>
                      <a:pt x="117" y="552"/>
                    </a:moveTo>
                    <a:cubicBezTo>
                      <a:pt x="267" y="552"/>
                      <a:pt x="384" y="151"/>
                      <a:pt x="351" y="51"/>
                    </a:cubicBezTo>
                    <a:cubicBezTo>
                      <a:pt x="334" y="51"/>
                      <a:pt x="401" y="0"/>
                      <a:pt x="267" y="51"/>
                    </a:cubicBezTo>
                    <a:cubicBezTo>
                      <a:pt x="184" y="67"/>
                      <a:pt x="0" y="401"/>
                      <a:pt x="117" y="55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722;p21"/>
              <p:cNvSpPr/>
              <p:nvPr/>
            </p:nvSpPr>
            <p:spPr>
              <a:xfrm>
                <a:off x="4573365" y="3276868"/>
                <a:ext cx="21281" cy="20645"/>
              </a:xfrm>
              <a:custGeom>
                <a:avLst/>
                <a:gdLst/>
                <a:ahLst/>
                <a:cxnLst/>
                <a:rect l="l" t="t" r="r" b="b"/>
                <a:pathLst>
                  <a:path w="535" h="519" extrusionOk="0">
                    <a:moveTo>
                      <a:pt x="117" y="518"/>
                    </a:moveTo>
                    <a:cubicBezTo>
                      <a:pt x="234" y="502"/>
                      <a:pt x="284" y="401"/>
                      <a:pt x="351" y="318"/>
                    </a:cubicBezTo>
                    <a:cubicBezTo>
                      <a:pt x="401" y="268"/>
                      <a:pt x="535" y="117"/>
                      <a:pt x="451" y="67"/>
                    </a:cubicBezTo>
                    <a:cubicBezTo>
                      <a:pt x="334" y="0"/>
                      <a:pt x="0" y="351"/>
                      <a:pt x="117" y="5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723;p21"/>
              <p:cNvSpPr/>
              <p:nvPr/>
            </p:nvSpPr>
            <p:spPr>
              <a:xfrm>
                <a:off x="4449060" y="3761361"/>
                <a:ext cx="11337" cy="23986"/>
              </a:xfrm>
              <a:custGeom>
                <a:avLst/>
                <a:gdLst/>
                <a:ahLst/>
                <a:cxnLst/>
                <a:rect l="l" t="t" r="r" b="b"/>
                <a:pathLst>
                  <a:path w="285" h="603" extrusionOk="0">
                    <a:moveTo>
                      <a:pt x="268" y="18"/>
                    </a:moveTo>
                    <a:cubicBezTo>
                      <a:pt x="101" y="1"/>
                      <a:pt x="101" y="51"/>
                      <a:pt x="67" y="201"/>
                    </a:cubicBezTo>
                    <a:cubicBezTo>
                      <a:pt x="51" y="285"/>
                      <a:pt x="1" y="469"/>
                      <a:pt x="84" y="519"/>
                    </a:cubicBezTo>
                    <a:cubicBezTo>
                      <a:pt x="251" y="602"/>
                      <a:pt x="285" y="118"/>
                      <a:pt x="268" y="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724;p21"/>
              <p:cNvSpPr/>
              <p:nvPr/>
            </p:nvSpPr>
            <p:spPr>
              <a:xfrm>
                <a:off x="4548743" y="3968086"/>
                <a:ext cx="18656" cy="20645"/>
              </a:xfrm>
              <a:custGeom>
                <a:avLst/>
                <a:gdLst/>
                <a:ahLst/>
                <a:cxnLst/>
                <a:rect l="l" t="t" r="r" b="b"/>
                <a:pathLst>
                  <a:path w="469" h="519" extrusionOk="0">
                    <a:moveTo>
                      <a:pt x="168" y="518"/>
                    </a:moveTo>
                    <a:cubicBezTo>
                      <a:pt x="285" y="485"/>
                      <a:pt x="268" y="401"/>
                      <a:pt x="335" y="268"/>
                    </a:cubicBezTo>
                    <a:cubicBezTo>
                      <a:pt x="385" y="184"/>
                      <a:pt x="469" y="17"/>
                      <a:pt x="352" y="17"/>
                    </a:cubicBezTo>
                    <a:cubicBezTo>
                      <a:pt x="251" y="0"/>
                      <a:pt x="1" y="334"/>
                      <a:pt x="168" y="5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725;p21"/>
              <p:cNvSpPr/>
              <p:nvPr/>
            </p:nvSpPr>
            <p:spPr>
              <a:xfrm>
                <a:off x="4851809" y="3963432"/>
                <a:ext cx="9348" cy="21321"/>
              </a:xfrm>
              <a:custGeom>
                <a:avLst/>
                <a:gdLst/>
                <a:ahLst/>
                <a:cxnLst/>
                <a:rect l="l" t="t" r="r" b="b"/>
                <a:pathLst>
                  <a:path w="235" h="536" extrusionOk="0">
                    <a:moveTo>
                      <a:pt x="151" y="0"/>
                    </a:moveTo>
                    <a:cubicBezTo>
                      <a:pt x="18" y="34"/>
                      <a:pt x="1" y="151"/>
                      <a:pt x="18" y="301"/>
                    </a:cubicBezTo>
                    <a:cubicBezTo>
                      <a:pt x="18" y="451"/>
                      <a:pt x="84" y="535"/>
                      <a:pt x="218" y="502"/>
                    </a:cubicBezTo>
                    <a:cubicBezTo>
                      <a:pt x="235" y="468"/>
                      <a:pt x="235" y="485"/>
                      <a:pt x="235" y="435"/>
                    </a:cubicBezTo>
                    <a:cubicBezTo>
                      <a:pt x="235" y="351"/>
                      <a:pt x="185" y="50"/>
                      <a:pt x="151" y="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726;p21"/>
              <p:cNvSpPr/>
              <p:nvPr/>
            </p:nvSpPr>
            <p:spPr>
              <a:xfrm>
                <a:off x="4626508" y="4188058"/>
                <a:ext cx="15354" cy="18656"/>
              </a:xfrm>
              <a:custGeom>
                <a:avLst/>
                <a:gdLst/>
                <a:ahLst/>
                <a:cxnLst/>
                <a:rect l="l" t="t" r="r" b="b"/>
                <a:pathLst>
                  <a:path w="386" h="469" extrusionOk="0">
                    <a:moveTo>
                      <a:pt x="1" y="469"/>
                    </a:moveTo>
                    <a:lnTo>
                      <a:pt x="101" y="469"/>
                    </a:lnTo>
                    <a:cubicBezTo>
                      <a:pt x="168" y="385"/>
                      <a:pt x="385" y="268"/>
                      <a:pt x="335" y="1"/>
                    </a:cubicBezTo>
                    <a:cubicBezTo>
                      <a:pt x="201" y="1"/>
                      <a:pt x="185" y="84"/>
                      <a:pt x="118" y="168"/>
                    </a:cubicBezTo>
                    <a:cubicBezTo>
                      <a:pt x="51" y="285"/>
                      <a:pt x="1" y="318"/>
                      <a:pt x="1" y="46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727;p21"/>
              <p:cNvSpPr/>
              <p:nvPr/>
            </p:nvSpPr>
            <p:spPr>
              <a:xfrm>
                <a:off x="5057858" y="2076534"/>
                <a:ext cx="19968" cy="26651"/>
              </a:xfrm>
              <a:custGeom>
                <a:avLst/>
                <a:gdLst/>
                <a:ahLst/>
                <a:cxnLst/>
                <a:rect l="l" t="t" r="r" b="b"/>
                <a:pathLst>
                  <a:path w="502" h="670" extrusionOk="0">
                    <a:moveTo>
                      <a:pt x="368" y="84"/>
                    </a:moveTo>
                    <a:cubicBezTo>
                      <a:pt x="268" y="135"/>
                      <a:pt x="184" y="218"/>
                      <a:pt x="118" y="285"/>
                    </a:cubicBezTo>
                    <a:cubicBezTo>
                      <a:pt x="1" y="452"/>
                      <a:pt x="51" y="669"/>
                      <a:pt x="418" y="251"/>
                    </a:cubicBezTo>
                    <a:cubicBezTo>
                      <a:pt x="485" y="185"/>
                      <a:pt x="502" y="1"/>
                      <a:pt x="368" y="8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728;p21"/>
              <p:cNvSpPr/>
              <p:nvPr/>
            </p:nvSpPr>
            <p:spPr>
              <a:xfrm>
                <a:off x="4664416" y="3393854"/>
                <a:ext cx="18616" cy="18616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68" extrusionOk="0">
                    <a:moveTo>
                      <a:pt x="0" y="418"/>
                    </a:moveTo>
                    <a:cubicBezTo>
                      <a:pt x="201" y="468"/>
                      <a:pt x="468" y="134"/>
                      <a:pt x="401" y="50"/>
                    </a:cubicBezTo>
                    <a:cubicBezTo>
                      <a:pt x="351" y="0"/>
                      <a:pt x="351" y="0"/>
                      <a:pt x="267" y="34"/>
                    </a:cubicBezTo>
                    <a:cubicBezTo>
                      <a:pt x="251" y="50"/>
                      <a:pt x="0" y="234"/>
                      <a:pt x="0" y="4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729;p21"/>
              <p:cNvSpPr/>
              <p:nvPr/>
            </p:nvSpPr>
            <p:spPr>
              <a:xfrm>
                <a:off x="4747472" y="2232741"/>
                <a:ext cx="23310" cy="28600"/>
              </a:xfrm>
              <a:custGeom>
                <a:avLst/>
                <a:gdLst/>
                <a:ahLst/>
                <a:cxnLst/>
                <a:rect l="l" t="t" r="r" b="b"/>
                <a:pathLst>
                  <a:path w="586" h="719" extrusionOk="0">
                    <a:moveTo>
                      <a:pt x="418" y="117"/>
                    </a:moveTo>
                    <a:cubicBezTo>
                      <a:pt x="1" y="485"/>
                      <a:pt x="268" y="719"/>
                      <a:pt x="519" y="251"/>
                    </a:cubicBezTo>
                    <a:cubicBezTo>
                      <a:pt x="586" y="117"/>
                      <a:pt x="552" y="0"/>
                      <a:pt x="418" y="11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730;p21"/>
              <p:cNvSpPr/>
              <p:nvPr/>
            </p:nvSpPr>
            <p:spPr>
              <a:xfrm>
                <a:off x="4472329" y="3896964"/>
                <a:ext cx="16667" cy="21321"/>
              </a:xfrm>
              <a:custGeom>
                <a:avLst/>
                <a:gdLst/>
                <a:ahLst/>
                <a:cxnLst/>
                <a:rect l="l" t="t" r="r" b="b"/>
                <a:pathLst>
                  <a:path w="419" h="536" extrusionOk="0">
                    <a:moveTo>
                      <a:pt x="17" y="518"/>
                    </a:moveTo>
                    <a:cubicBezTo>
                      <a:pt x="167" y="535"/>
                      <a:pt x="184" y="452"/>
                      <a:pt x="251" y="351"/>
                    </a:cubicBezTo>
                    <a:cubicBezTo>
                      <a:pt x="301" y="285"/>
                      <a:pt x="418" y="168"/>
                      <a:pt x="335" y="84"/>
                    </a:cubicBezTo>
                    <a:cubicBezTo>
                      <a:pt x="234" y="0"/>
                      <a:pt x="0" y="318"/>
                      <a:pt x="17" y="5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731;p21"/>
              <p:cNvSpPr/>
              <p:nvPr/>
            </p:nvSpPr>
            <p:spPr>
              <a:xfrm>
                <a:off x="4601249" y="4083720"/>
                <a:ext cx="15354" cy="20645"/>
              </a:xfrm>
              <a:custGeom>
                <a:avLst/>
                <a:gdLst/>
                <a:ahLst/>
                <a:cxnLst/>
                <a:rect l="l" t="t" r="r" b="b"/>
                <a:pathLst>
                  <a:path w="386" h="519" extrusionOk="0">
                    <a:moveTo>
                      <a:pt x="168" y="485"/>
                    </a:moveTo>
                    <a:cubicBezTo>
                      <a:pt x="268" y="435"/>
                      <a:pt x="201" y="519"/>
                      <a:pt x="251" y="385"/>
                    </a:cubicBezTo>
                    <a:cubicBezTo>
                      <a:pt x="352" y="151"/>
                      <a:pt x="385" y="151"/>
                      <a:pt x="335" y="17"/>
                    </a:cubicBezTo>
                    <a:cubicBezTo>
                      <a:pt x="218" y="1"/>
                      <a:pt x="151" y="84"/>
                      <a:pt x="118" y="201"/>
                    </a:cubicBezTo>
                    <a:cubicBezTo>
                      <a:pt x="1" y="485"/>
                      <a:pt x="168" y="485"/>
                      <a:pt x="168" y="48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732;p21"/>
              <p:cNvSpPr/>
              <p:nvPr/>
            </p:nvSpPr>
            <p:spPr>
              <a:xfrm>
                <a:off x="4295517" y="3787296"/>
                <a:ext cx="15991" cy="19332"/>
              </a:xfrm>
              <a:custGeom>
                <a:avLst/>
                <a:gdLst/>
                <a:ahLst/>
                <a:cxnLst/>
                <a:rect l="l" t="t" r="r" b="b"/>
                <a:pathLst>
                  <a:path w="402" h="486" extrusionOk="0">
                    <a:moveTo>
                      <a:pt x="34" y="485"/>
                    </a:moveTo>
                    <a:cubicBezTo>
                      <a:pt x="185" y="485"/>
                      <a:pt x="185" y="435"/>
                      <a:pt x="268" y="318"/>
                    </a:cubicBezTo>
                    <a:cubicBezTo>
                      <a:pt x="318" y="235"/>
                      <a:pt x="402" y="168"/>
                      <a:pt x="352" y="51"/>
                    </a:cubicBezTo>
                    <a:cubicBezTo>
                      <a:pt x="201" y="1"/>
                      <a:pt x="1" y="268"/>
                      <a:pt x="34" y="48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733;p21"/>
              <p:cNvSpPr/>
              <p:nvPr/>
            </p:nvSpPr>
            <p:spPr>
              <a:xfrm>
                <a:off x="4752802" y="2765763"/>
                <a:ext cx="17979" cy="15991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02" extrusionOk="0">
                    <a:moveTo>
                      <a:pt x="452" y="335"/>
                    </a:moveTo>
                    <a:cubicBezTo>
                      <a:pt x="452" y="201"/>
                      <a:pt x="385" y="168"/>
                      <a:pt x="284" y="118"/>
                    </a:cubicBezTo>
                    <a:cubicBezTo>
                      <a:pt x="184" y="51"/>
                      <a:pt x="134" y="1"/>
                      <a:pt x="0" y="1"/>
                    </a:cubicBezTo>
                    <a:cubicBezTo>
                      <a:pt x="0" y="184"/>
                      <a:pt x="268" y="402"/>
                      <a:pt x="452" y="3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734;p21"/>
              <p:cNvSpPr/>
              <p:nvPr/>
            </p:nvSpPr>
            <p:spPr>
              <a:xfrm>
                <a:off x="4576666" y="3466290"/>
                <a:ext cx="15314" cy="19292"/>
              </a:xfrm>
              <a:custGeom>
                <a:avLst/>
                <a:gdLst/>
                <a:ahLst/>
                <a:cxnLst/>
                <a:rect l="l" t="t" r="r" b="b"/>
                <a:pathLst>
                  <a:path w="385" h="485" extrusionOk="0">
                    <a:moveTo>
                      <a:pt x="51" y="485"/>
                    </a:moveTo>
                    <a:cubicBezTo>
                      <a:pt x="168" y="485"/>
                      <a:pt x="168" y="435"/>
                      <a:pt x="251" y="335"/>
                    </a:cubicBezTo>
                    <a:cubicBezTo>
                      <a:pt x="301" y="251"/>
                      <a:pt x="385" y="184"/>
                      <a:pt x="351" y="84"/>
                    </a:cubicBezTo>
                    <a:cubicBezTo>
                      <a:pt x="351" y="84"/>
                      <a:pt x="351" y="0"/>
                      <a:pt x="218" y="84"/>
                    </a:cubicBezTo>
                    <a:cubicBezTo>
                      <a:pt x="184" y="101"/>
                      <a:pt x="151" y="151"/>
                      <a:pt x="118" y="184"/>
                    </a:cubicBezTo>
                    <a:cubicBezTo>
                      <a:pt x="34" y="268"/>
                      <a:pt x="1" y="335"/>
                      <a:pt x="51" y="48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735;p21"/>
              <p:cNvSpPr/>
              <p:nvPr/>
            </p:nvSpPr>
            <p:spPr>
              <a:xfrm>
                <a:off x="4870425" y="3942151"/>
                <a:ext cx="10024" cy="24622"/>
              </a:xfrm>
              <a:custGeom>
                <a:avLst/>
                <a:gdLst/>
                <a:ahLst/>
                <a:cxnLst/>
                <a:rect l="l" t="t" r="r" b="b"/>
                <a:pathLst>
                  <a:path w="252" h="619" extrusionOk="0">
                    <a:moveTo>
                      <a:pt x="251" y="34"/>
                    </a:moveTo>
                    <a:cubicBezTo>
                      <a:pt x="17" y="1"/>
                      <a:pt x="1" y="619"/>
                      <a:pt x="235" y="60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736;p21"/>
              <p:cNvSpPr/>
              <p:nvPr/>
            </p:nvSpPr>
            <p:spPr>
              <a:xfrm>
                <a:off x="4576666" y="4011961"/>
                <a:ext cx="19968" cy="21281"/>
              </a:xfrm>
              <a:custGeom>
                <a:avLst/>
                <a:gdLst/>
                <a:ahLst/>
                <a:cxnLst/>
                <a:rect l="l" t="t" r="r" b="b"/>
                <a:pathLst>
                  <a:path w="502" h="535" extrusionOk="0">
                    <a:moveTo>
                      <a:pt x="385" y="251"/>
                    </a:moveTo>
                    <a:cubicBezTo>
                      <a:pt x="502" y="0"/>
                      <a:pt x="184" y="117"/>
                      <a:pt x="67" y="368"/>
                    </a:cubicBezTo>
                    <a:cubicBezTo>
                      <a:pt x="1" y="501"/>
                      <a:pt x="101" y="535"/>
                      <a:pt x="201" y="485"/>
                    </a:cubicBezTo>
                    <a:cubicBezTo>
                      <a:pt x="268" y="434"/>
                      <a:pt x="351" y="318"/>
                      <a:pt x="385" y="2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737;p21"/>
              <p:cNvSpPr/>
              <p:nvPr/>
            </p:nvSpPr>
            <p:spPr>
              <a:xfrm>
                <a:off x="4464334" y="3072808"/>
                <a:ext cx="21321" cy="20645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19" extrusionOk="0">
                    <a:moveTo>
                      <a:pt x="352" y="519"/>
                    </a:moveTo>
                    <a:lnTo>
                      <a:pt x="368" y="352"/>
                    </a:lnTo>
                    <a:cubicBezTo>
                      <a:pt x="519" y="318"/>
                      <a:pt x="519" y="335"/>
                      <a:pt x="536" y="218"/>
                    </a:cubicBezTo>
                    <a:cubicBezTo>
                      <a:pt x="201" y="1"/>
                      <a:pt x="1" y="469"/>
                      <a:pt x="352" y="51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738;p21"/>
              <p:cNvSpPr/>
              <p:nvPr/>
            </p:nvSpPr>
            <p:spPr>
              <a:xfrm>
                <a:off x="4835858" y="2781038"/>
                <a:ext cx="13365" cy="18019"/>
              </a:xfrm>
              <a:custGeom>
                <a:avLst/>
                <a:gdLst/>
                <a:ahLst/>
                <a:cxnLst/>
                <a:rect l="l" t="t" r="r" b="b"/>
                <a:pathLst>
                  <a:path w="336" h="453" extrusionOk="0">
                    <a:moveTo>
                      <a:pt x="335" y="435"/>
                    </a:moveTo>
                    <a:cubicBezTo>
                      <a:pt x="318" y="235"/>
                      <a:pt x="302" y="368"/>
                      <a:pt x="235" y="218"/>
                    </a:cubicBezTo>
                    <a:cubicBezTo>
                      <a:pt x="185" y="84"/>
                      <a:pt x="268" y="84"/>
                      <a:pt x="135" y="1"/>
                    </a:cubicBezTo>
                    <a:cubicBezTo>
                      <a:pt x="18" y="68"/>
                      <a:pt x="1" y="185"/>
                      <a:pt x="68" y="302"/>
                    </a:cubicBezTo>
                    <a:cubicBezTo>
                      <a:pt x="118" y="419"/>
                      <a:pt x="201" y="452"/>
                      <a:pt x="335" y="4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739;p21"/>
              <p:cNvSpPr/>
              <p:nvPr/>
            </p:nvSpPr>
            <p:spPr>
              <a:xfrm>
                <a:off x="4660399" y="3232993"/>
                <a:ext cx="20008" cy="17979"/>
              </a:xfrm>
              <a:custGeom>
                <a:avLst/>
                <a:gdLst/>
                <a:ahLst/>
                <a:cxnLst/>
                <a:rect l="l" t="t" r="r" b="b"/>
                <a:pathLst>
                  <a:path w="503" h="452" extrusionOk="0">
                    <a:moveTo>
                      <a:pt x="101" y="452"/>
                    </a:moveTo>
                    <a:cubicBezTo>
                      <a:pt x="252" y="435"/>
                      <a:pt x="218" y="385"/>
                      <a:pt x="302" y="285"/>
                    </a:cubicBezTo>
                    <a:cubicBezTo>
                      <a:pt x="352" y="235"/>
                      <a:pt x="502" y="101"/>
                      <a:pt x="368" y="34"/>
                    </a:cubicBezTo>
                    <a:cubicBezTo>
                      <a:pt x="268" y="1"/>
                      <a:pt x="1" y="251"/>
                      <a:pt x="101" y="45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740;p21"/>
              <p:cNvSpPr/>
              <p:nvPr/>
            </p:nvSpPr>
            <p:spPr>
              <a:xfrm>
                <a:off x="4659762" y="2874118"/>
                <a:ext cx="14638" cy="20645"/>
              </a:xfrm>
              <a:custGeom>
                <a:avLst/>
                <a:gdLst/>
                <a:ahLst/>
                <a:cxnLst/>
                <a:rect l="l" t="t" r="r" b="b"/>
                <a:pathLst>
                  <a:path w="368" h="519" extrusionOk="0">
                    <a:moveTo>
                      <a:pt x="318" y="0"/>
                    </a:moveTo>
                    <a:cubicBezTo>
                      <a:pt x="134" y="34"/>
                      <a:pt x="0" y="401"/>
                      <a:pt x="117" y="451"/>
                    </a:cubicBezTo>
                    <a:cubicBezTo>
                      <a:pt x="251" y="518"/>
                      <a:pt x="368" y="117"/>
                      <a:pt x="318" y="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741;p21"/>
              <p:cNvSpPr/>
              <p:nvPr/>
            </p:nvSpPr>
            <p:spPr>
              <a:xfrm>
                <a:off x="4768077" y="3195125"/>
                <a:ext cx="17979" cy="9348"/>
              </a:xfrm>
              <a:custGeom>
                <a:avLst/>
                <a:gdLst/>
                <a:ahLst/>
                <a:cxnLst/>
                <a:rect l="l" t="t" r="r" b="b"/>
                <a:pathLst>
                  <a:path w="452" h="235" extrusionOk="0">
                    <a:moveTo>
                      <a:pt x="1" y="117"/>
                    </a:moveTo>
                    <a:cubicBezTo>
                      <a:pt x="101" y="234"/>
                      <a:pt x="352" y="218"/>
                      <a:pt x="452" y="117"/>
                    </a:cubicBezTo>
                    <a:cubicBezTo>
                      <a:pt x="435" y="17"/>
                      <a:pt x="402" y="0"/>
                      <a:pt x="235" y="0"/>
                    </a:cubicBezTo>
                    <a:cubicBezTo>
                      <a:pt x="84" y="0"/>
                      <a:pt x="17" y="0"/>
                      <a:pt x="1" y="11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742;p21"/>
              <p:cNvSpPr/>
              <p:nvPr/>
            </p:nvSpPr>
            <p:spPr>
              <a:xfrm>
                <a:off x="4578019" y="3617803"/>
                <a:ext cx="15991" cy="18019"/>
              </a:xfrm>
              <a:custGeom>
                <a:avLst/>
                <a:gdLst/>
                <a:ahLst/>
                <a:cxnLst/>
                <a:rect l="l" t="t" r="r" b="b"/>
                <a:pathLst>
                  <a:path w="402" h="453" extrusionOk="0">
                    <a:moveTo>
                      <a:pt x="67" y="452"/>
                    </a:moveTo>
                    <a:cubicBezTo>
                      <a:pt x="201" y="452"/>
                      <a:pt x="217" y="402"/>
                      <a:pt x="284" y="302"/>
                    </a:cubicBezTo>
                    <a:cubicBezTo>
                      <a:pt x="317" y="235"/>
                      <a:pt x="401" y="101"/>
                      <a:pt x="301" y="51"/>
                    </a:cubicBezTo>
                    <a:cubicBezTo>
                      <a:pt x="201" y="1"/>
                      <a:pt x="0" y="302"/>
                      <a:pt x="67" y="45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743;p21"/>
              <p:cNvSpPr/>
              <p:nvPr/>
            </p:nvSpPr>
            <p:spPr>
              <a:xfrm>
                <a:off x="4748148" y="2785692"/>
                <a:ext cx="21321" cy="12689"/>
              </a:xfrm>
              <a:custGeom>
                <a:avLst/>
                <a:gdLst/>
                <a:ahLst/>
                <a:cxnLst/>
                <a:rect l="l" t="t" r="r" b="b"/>
                <a:pathLst>
                  <a:path w="536" h="319" extrusionOk="0">
                    <a:moveTo>
                      <a:pt x="502" y="285"/>
                    </a:moveTo>
                    <a:cubicBezTo>
                      <a:pt x="535" y="118"/>
                      <a:pt x="201" y="1"/>
                      <a:pt x="134" y="51"/>
                    </a:cubicBezTo>
                    <a:cubicBezTo>
                      <a:pt x="0" y="185"/>
                      <a:pt x="351" y="318"/>
                      <a:pt x="418" y="318"/>
                    </a:cubicBezTo>
                    <a:cubicBezTo>
                      <a:pt x="502" y="302"/>
                      <a:pt x="468" y="302"/>
                      <a:pt x="502" y="28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744;p21"/>
              <p:cNvSpPr/>
              <p:nvPr/>
            </p:nvSpPr>
            <p:spPr>
              <a:xfrm>
                <a:off x="4631838" y="2872766"/>
                <a:ext cx="16667" cy="19968"/>
              </a:xfrm>
              <a:custGeom>
                <a:avLst/>
                <a:gdLst/>
                <a:ahLst/>
                <a:cxnLst/>
                <a:rect l="l" t="t" r="r" b="b"/>
                <a:pathLst>
                  <a:path w="419" h="502" extrusionOk="0">
                    <a:moveTo>
                      <a:pt x="51" y="485"/>
                    </a:moveTo>
                    <a:cubicBezTo>
                      <a:pt x="151" y="502"/>
                      <a:pt x="167" y="452"/>
                      <a:pt x="218" y="352"/>
                    </a:cubicBezTo>
                    <a:cubicBezTo>
                      <a:pt x="418" y="1"/>
                      <a:pt x="101" y="34"/>
                      <a:pt x="34" y="318"/>
                    </a:cubicBezTo>
                    <a:cubicBezTo>
                      <a:pt x="0" y="402"/>
                      <a:pt x="17" y="435"/>
                      <a:pt x="51" y="48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745;p21"/>
              <p:cNvSpPr/>
              <p:nvPr/>
            </p:nvSpPr>
            <p:spPr>
              <a:xfrm>
                <a:off x="4612546" y="2874118"/>
                <a:ext cx="17979" cy="15991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02" extrusionOk="0">
                    <a:moveTo>
                      <a:pt x="201" y="401"/>
                    </a:moveTo>
                    <a:cubicBezTo>
                      <a:pt x="302" y="368"/>
                      <a:pt x="302" y="318"/>
                      <a:pt x="352" y="217"/>
                    </a:cubicBezTo>
                    <a:cubicBezTo>
                      <a:pt x="385" y="134"/>
                      <a:pt x="452" y="17"/>
                      <a:pt x="318" y="0"/>
                    </a:cubicBezTo>
                    <a:cubicBezTo>
                      <a:pt x="235" y="0"/>
                      <a:pt x="1" y="301"/>
                      <a:pt x="201" y="4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746;p21"/>
              <p:cNvSpPr/>
              <p:nvPr/>
            </p:nvSpPr>
            <p:spPr>
              <a:xfrm>
                <a:off x="4595959" y="4184756"/>
                <a:ext cx="13325" cy="15991"/>
              </a:xfrm>
              <a:custGeom>
                <a:avLst/>
                <a:gdLst/>
                <a:ahLst/>
                <a:cxnLst/>
                <a:rect l="l" t="t" r="r" b="b"/>
                <a:pathLst>
                  <a:path w="335" h="402" extrusionOk="0">
                    <a:moveTo>
                      <a:pt x="67" y="401"/>
                    </a:moveTo>
                    <a:cubicBezTo>
                      <a:pt x="201" y="401"/>
                      <a:pt x="334" y="184"/>
                      <a:pt x="284" y="17"/>
                    </a:cubicBezTo>
                    <a:cubicBezTo>
                      <a:pt x="167" y="0"/>
                      <a:pt x="117" y="67"/>
                      <a:pt x="67" y="167"/>
                    </a:cubicBezTo>
                    <a:cubicBezTo>
                      <a:pt x="17" y="268"/>
                      <a:pt x="0" y="318"/>
                      <a:pt x="67" y="4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747;p21"/>
              <p:cNvSpPr/>
              <p:nvPr/>
            </p:nvSpPr>
            <p:spPr>
              <a:xfrm>
                <a:off x="4340069" y="3619156"/>
                <a:ext cx="14638" cy="16667"/>
              </a:xfrm>
              <a:custGeom>
                <a:avLst/>
                <a:gdLst/>
                <a:ahLst/>
                <a:cxnLst/>
                <a:rect l="l" t="t" r="r" b="b"/>
                <a:pathLst>
                  <a:path w="368" h="419" extrusionOk="0">
                    <a:moveTo>
                      <a:pt x="84" y="418"/>
                    </a:moveTo>
                    <a:cubicBezTo>
                      <a:pt x="201" y="418"/>
                      <a:pt x="218" y="368"/>
                      <a:pt x="268" y="268"/>
                    </a:cubicBezTo>
                    <a:cubicBezTo>
                      <a:pt x="368" y="84"/>
                      <a:pt x="318" y="101"/>
                      <a:pt x="318" y="50"/>
                    </a:cubicBezTo>
                    <a:cubicBezTo>
                      <a:pt x="318" y="50"/>
                      <a:pt x="301" y="34"/>
                      <a:pt x="301" y="34"/>
                    </a:cubicBezTo>
                    <a:cubicBezTo>
                      <a:pt x="167" y="0"/>
                      <a:pt x="0" y="234"/>
                      <a:pt x="84" y="4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748;p21"/>
              <p:cNvSpPr/>
              <p:nvPr/>
            </p:nvSpPr>
            <p:spPr>
              <a:xfrm>
                <a:off x="4303513" y="3597875"/>
                <a:ext cx="17979" cy="20645"/>
              </a:xfrm>
              <a:custGeom>
                <a:avLst/>
                <a:gdLst/>
                <a:ahLst/>
                <a:cxnLst/>
                <a:rect l="l" t="t" r="r" b="b"/>
                <a:pathLst>
                  <a:path w="452" h="519" extrusionOk="0">
                    <a:moveTo>
                      <a:pt x="51" y="502"/>
                    </a:moveTo>
                    <a:cubicBezTo>
                      <a:pt x="184" y="519"/>
                      <a:pt x="218" y="469"/>
                      <a:pt x="268" y="368"/>
                    </a:cubicBezTo>
                    <a:cubicBezTo>
                      <a:pt x="452" y="1"/>
                      <a:pt x="0" y="67"/>
                      <a:pt x="51" y="50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749;p21"/>
              <p:cNvSpPr/>
              <p:nvPr/>
            </p:nvSpPr>
            <p:spPr>
              <a:xfrm>
                <a:off x="4576666" y="3365930"/>
                <a:ext cx="12013" cy="17979"/>
              </a:xfrm>
              <a:custGeom>
                <a:avLst/>
                <a:gdLst/>
                <a:ahLst/>
                <a:cxnLst/>
                <a:rect l="l" t="t" r="r" b="b"/>
                <a:pathLst>
                  <a:path w="302" h="452" extrusionOk="0">
                    <a:moveTo>
                      <a:pt x="34" y="435"/>
                    </a:moveTo>
                    <a:cubicBezTo>
                      <a:pt x="168" y="452"/>
                      <a:pt x="184" y="401"/>
                      <a:pt x="235" y="301"/>
                    </a:cubicBezTo>
                    <a:cubicBezTo>
                      <a:pt x="251" y="268"/>
                      <a:pt x="268" y="218"/>
                      <a:pt x="285" y="184"/>
                    </a:cubicBezTo>
                    <a:cubicBezTo>
                      <a:pt x="301" y="151"/>
                      <a:pt x="301" y="167"/>
                      <a:pt x="301" y="117"/>
                    </a:cubicBezTo>
                    <a:cubicBezTo>
                      <a:pt x="301" y="0"/>
                      <a:pt x="301" y="117"/>
                      <a:pt x="285" y="67"/>
                    </a:cubicBezTo>
                    <a:cubicBezTo>
                      <a:pt x="134" y="17"/>
                      <a:pt x="1" y="251"/>
                      <a:pt x="34" y="4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750;p21"/>
              <p:cNvSpPr/>
              <p:nvPr/>
            </p:nvSpPr>
            <p:spPr>
              <a:xfrm>
                <a:off x="4703597" y="2098491"/>
                <a:ext cx="12689" cy="16627"/>
              </a:xfrm>
              <a:custGeom>
                <a:avLst/>
                <a:gdLst/>
                <a:ahLst/>
                <a:cxnLst/>
                <a:rect l="l" t="t" r="r" b="b"/>
                <a:pathLst>
                  <a:path w="319" h="418" extrusionOk="0">
                    <a:moveTo>
                      <a:pt x="34" y="418"/>
                    </a:moveTo>
                    <a:cubicBezTo>
                      <a:pt x="168" y="418"/>
                      <a:pt x="185" y="368"/>
                      <a:pt x="235" y="284"/>
                    </a:cubicBezTo>
                    <a:cubicBezTo>
                      <a:pt x="268" y="201"/>
                      <a:pt x="318" y="167"/>
                      <a:pt x="318" y="34"/>
                    </a:cubicBezTo>
                    <a:cubicBezTo>
                      <a:pt x="135" y="0"/>
                      <a:pt x="1" y="201"/>
                      <a:pt x="34" y="4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751;p21"/>
              <p:cNvSpPr/>
              <p:nvPr/>
            </p:nvSpPr>
            <p:spPr>
              <a:xfrm>
                <a:off x="4609244" y="3966734"/>
                <a:ext cx="14002" cy="17343"/>
              </a:xfrm>
              <a:custGeom>
                <a:avLst/>
                <a:gdLst/>
                <a:ahLst/>
                <a:cxnLst/>
                <a:rect l="l" t="t" r="r" b="b"/>
                <a:pathLst>
                  <a:path w="352" h="436" extrusionOk="0">
                    <a:moveTo>
                      <a:pt x="251" y="435"/>
                    </a:moveTo>
                    <a:cubicBezTo>
                      <a:pt x="301" y="368"/>
                      <a:pt x="351" y="151"/>
                      <a:pt x="334" y="51"/>
                    </a:cubicBezTo>
                    <a:cubicBezTo>
                      <a:pt x="201" y="34"/>
                      <a:pt x="284" y="1"/>
                      <a:pt x="201" y="68"/>
                    </a:cubicBezTo>
                    <a:cubicBezTo>
                      <a:pt x="134" y="118"/>
                      <a:pt x="0" y="402"/>
                      <a:pt x="251" y="4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752;p21"/>
              <p:cNvSpPr/>
              <p:nvPr/>
            </p:nvSpPr>
            <p:spPr>
              <a:xfrm>
                <a:off x="4467675" y="3216366"/>
                <a:ext cx="17303" cy="12689"/>
              </a:xfrm>
              <a:custGeom>
                <a:avLst/>
                <a:gdLst/>
                <a:ahLst/>
                <a:cxnLst/>
                <a:rect l="l" t="t" r="r" b="b"/>
                <a:pathLst>
                  <a:path w="435" h="319" extrusionOk="0">
                    <a:moveTo>
                      <a:pt x="0" y="151"/>
                    </a:moveTo>
                    <a:cubicBezTo>
                      <a:pt x="51" y="252"/>
                      <a:pt x="84" y="268"/>
                      <a:pt x="201" y="285"/>
                    </a:cubicBezTo>
                    <a:cubicBezTo>
                      <a:pt x="301" y="302"/>
                      <a:pt x="435" y="318"/>
                      <a:pt x="401" y="201"/>
                    </a:cubicBezTo>
                    <a:cubicBezTo>
                      <a:pt x="385" y="101"/>
                      <a:pt x="34" y="1"/>
                      <a:pt x="0" y="1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753;p21"/>
              <p:cNvSpPr/>
              <p:nvPr/>
            </p:nvSpPr>
            <p:spPr>
              <a:xfrm>
                <a:off x="4823249" y="2824237"/>
                <a:ext cx="15991" cy="14002"/>
              </a:xfrm>
              <a:custGeom>
                <a:avLst/>
                <a:gdLst/>
                <a:ahLst/>
                <a:cxnLst/>
                <a:rect l="l" t="t" r="r" b="b"/>
                <a:pathLst>
                  <a:path w="402" h="352" extrusionOk="0">
                    <a:moveTo>
                      <a:pt x="401" y="335"/>
                    </a:moveTo>
                    <a:cubicBezTo>
                      <a:pt x="401" y="201"/>
                      <a:pt x="368" y="201"/>
                      <a:pt x="285" y="135"/>
                    </a:cubicBezTo>
                    <a:cubicBezTo>
                      <a:pt x="218" y="68"/>
                      <a:pt x="201" y="1"/>
                      <a:pt x="84" y="1"/>
                    </a:cubicBezTo>
                    <a:cubicBezTo>
                      <a:pt x="0" y="168"/>
                      <a:pt x="201" y="352"/>
                      <a:pt x="401" y="3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754;p21"/>
              <p:cNvSpPr/>
              <p:nvPr/>
            </p:nvSpPr>
            <p:spPr>
              <a:xfrm>
                <a:off x="4764099" y="3688290"/>
                <a:ext cx="16667" cy="16627"/>
              </a:xfrm>
              <a:custGeom>
                <a:avLst/>
                <a:gdLst/>
                <a:ahLst/>
                <a:cxnLst/>
                <a:rect l="l" t="t" r="r" b="b"/>
                <a:pathLst>
                  <a:path w="419" h="418" extrusionOk="0">
                    <a:moveTo>
                      <a:pt x="234" y="100"/>
                    </a:moveTo>
                    <a:cubicBezTo>
                      <a:pt x="151" y="50"/>
                      <a:pt x="168" y="0"/>
                      <a:pt x="17" y="0"/>
                    </a:cubicBezTo>
                    <a:cubicBezTo>
                      <a:pt x="0" y="217"/>
                      <a:pt x="218" y="418"/>
                      <a:pt x="335" y="284"/>
                    </a:cubicBezTo>
                    <a:cubicBezTo>
                      <a:pt x="418" y="201"/>
                      <a:pt x="268" y="134"/>
                      <a:pt x="234" y="10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755;p21"/>
              <p:cNvSpPr/>
              <p:nvPr/>
            </p:nvSpPr>
            <p:spPr>
              <a:xfrm>
                <a:off x="4744807" y="3935508"/>
                <a:ext cx="15354" cy="19968"/>
              </a:xfrm>
              <a:custGeom>
                <a:avLst/>
                <a:gdLst/>
                <a:ahLst/>
                <a:cxnLst/>
                <a:rect l="l" t="t" r="r" b="b"/>
                <a:pathLst>
                  <a:path w="386" h="502" extrusionOk="0">
                    <a:moveTo>
                      <a:pt x="285" y="285"/>
                    </a:moveTo>
                    <a:cubicBezTo>
                      <a:pt x="385" y="101"/>
                      <a:pt x="135" y="1"/>
                      <a:pt x="34" y="318"/>
                    </a:cubicBezTo>
                    <a:cubicBezTo>
                      <a:pt x="1" y="385"/>
                      <a:pt x="18" y="502"/>
                      <a:pt x="135" y="452"/>
                    </a:cubicBezTo>
                    <a:cubicBezTo>
                      <a:pt x="151" y="435"/>
                      <a:pt x="268" y="301"/>
                      <a:pt x="285" y="28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756;p21"/>
              <p:cNvSpPr/>
              <p:nvPr/>
            </p:nvSpPr>
            <p:spPr>
              <a:xfrm>
                <a:off x="4572689" y="3255587"/>
                <a:ext cx="15314" cy="17979"/>
              </a:xfrm>
              <a:custGeom>
                <a:avLst/>
                <a:gdLst/>
                <a:ahLst/>
                <a:cxnLst/>
                <a:rect l="l" t="t" r="r" b="b"/>
                <a:pathLst>
                  <a:path w="385" h="452" extrusionOk="0">
                    <a:moveTo>
                      <a:pt x="84" y="435"/>
                    </a:moveTo>
                    <a:cubicBezTo>
                      <a:pt x="218" y="452"/>
                      <a:pt x="184" y="418"/>
                      <a:pt x="251" y="318"/>
                    </a:cubicBezTo>
                    <a:cubicBezTo>
                      <a:pt x="284" y="268"/>
                      <a:pt x="385" y="168"/>
                      <a:pt x="318" y="101"/>
                    </a:cubicBezTo>
                    <a:cubicBezTo>
                      <a:pt x="218" y="1"/>
                      <a:pt x="0" y="235"/>
                      <a:pt x="84" y="4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757;p21"/>
              <p:cNvSpPr/>
              <p:nvPr/>
            </p:nvSpPr>
            <p:spPr>
              <a:xfrm>
                <a:off x="4743494" y="3872381"/>
                <a:ext cx="12649" cy="15991"/>
              </a:xfrm>
              <a:custGeom>
                <a:avLst/>
                <a:gdLst/>
                <a:ahLst/>
                <a:cxnLst/>
                <a:rect l="l" t="t" r="r" b="b"/>
                <a:pathLst>
                  <a:path w="318" h="402" extrusionOk="0">
                    <a:moveTo>
                      <a:pt x="67" y="368"/>
                    </a:moveTo>
                    <a:cubicBezTo>
                      <a:pt x="184" y="401"/>
                      <a:pt x="184" y="368"/>
                      <a:pt x="234" y="251"/>
                    </a:cubicBezTo>
                    <a:cubicBezTo>
                      <a:pt x="301" y="117"/>
                      <a:pt x="318" y="84"/>
                      <a:pt x="251" y="0"/>
                    </a:cubicBezTo>
                    <a:cubicBezTo>
                      <a:pt x="101" y="0"/>
                      <a:pt x="0" y="234"/>
                      <a:pt x="67" y="3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758;p21"/>
              <p:cNvSpPr/>
              <p:nvPr/>
            </p:nvSpPr>
            <p:spPr>
              <a:xfrm>
                <a:off x="4571336" y="4087062"/>
                <a:ext cx="18656" cy="23270"/>
              </a:xfrm>
              <a:custGeom>
                <a:avLst/>
                <a:gdLst/>
                <a:ahLst/>
                <a:cxnLst/>
                <a:rect l="l" t="t" r="r" b="b"/>
                <a:pathLst>
                  <a:path w="469" h="585" extrusionOk="0">
                    <a:moveTo>
                      <a:pt x="318" y="301"/>
                    </a:moveTo>
                    <a:cubicBezTo>
                      <a:pt x="469" y="0"/>
                      <a:pt x="185" y="117"/>
                      <a:pt x="84" y="301"/>
                    </a:cubicBezTo>
                    <a:cubicBezTo>
                      <a:pt x="1" y="501"/>
                      <a:pt x="185" y="585"/>
                      <a:pt x="318" y="3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759;p21"/>
              <p:cNvSpPr/>
              <p:nvPr/>
            </p:nvSpPr>
            <p:spPr>
              <a:xfrm>
                <a:off x="4728856" y="2136359"/>
                <a:ext cx="13365" cy="15314"/>
              </a:xfrm>
              <a:custGeom>
                <a:avLst/>
                <a:gdLst/>
                <a:ahLst/>
                <a:cxnLst/>
                <a:rect l="l" t="t" r="r" b="b"/>
                <a:pathLst>
                  <a:path w="336" h="385" extrusionOk="0">
                    <a:moveTo>
                      <a:pt x="34" y="352"/>
                    </a:moveTo>
                    <a:cubicBezTo>
                      <a:pt x="168" y="385"/>
                      <a:pt x="335" y="184"/>
                      <a:pt x="302" y="34"/>
                    </a:cubicBezTo>
                    <a:cubicBezTo>
                      <a:pt x="185" y="1"/>
                      <a:pt x="151" y="51"/>
                      <a:pt x="84" y="118"/>
                    </a:cubicBezTo>
                    <a:cubicBezTo>
                      <a:pt x="84" y="118"/>
                      <a:pt x="18" y="201"/>
                      <a:pt x="18" y="201"/>
                    </a:cubicBezTo>
                    <a:cubicBezTo>
                      <a:pt x="1" y="235"/>
                      <a:pt x="1" y="218"/>
                      <a:pt x="1" y="268"/>
                    </a:cubicBezTo>
                    <a:cubicBezTo>
                      <a:pt x="1" y="352"/>
                      <a:pt x="1" y="318"/>
                      <a:pt x="34" y="35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760;p21"/>
              <p:cNvSpPr/>
              <p:nvPr/>
            </p:nvSpPr>
            <p:spPr>
              <a:xfrm>
                <a:off x="4817282" y="3819198"/>
                <a:ext cx="18616" cy="2331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586" extrusionOk="0">
                    <a:moveTo>
                      <a:pt x="184" y="585"/>
                    </a:moveTo>
                    <a:cubicBezTo>
                      <a:pt x="301" y="585"/>
                      <a:pt x="301" y="585"/>
                      <a:pt x="334" y="468"/>
                    </a:cubicBezTo>
                    <a:cubicBezTo>
                      <a:pt x="468" y="1"/>
                      <a:pt x="0" y="268"/>
                      <a:pt x="184" y="58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761;p21"/>
              <p:cNvSpPr/>
              <p:nvPr/>
            </p:nvSpPr>
            <p:spPr>
              <a:xfrm>
                <a:off x="4457691" y="3290830"/>
                <a:ext cx="17979" cy="10660"/>
              </a:xfrm>
              <a:custGeom>
                <a:avLst/>
                <a:gdLst/>
                <a:ahLst/>
                <a:cxnLst/>
                <a:rect l="l" t="t" r="r" b="b"/>
                <a:pathLst>
                  <a:path w="452" h="268" extrusionOk="0">
                    <a:moveTo>
                      <a:pt x="1" y="167"/>
                    </a:moveTo>
                    <a:cubicBezTo>
                      <a:pt x="51" y="251"/>
                      <a:pt x="51" y="251"/>
                      <a:pt x="168" y="251"/>
                    </a:cubicBezTo>
                    <a:cubicBezTo>
                      <a:pt x="268" y="268"/>
                      <a:pt x="302" y="268"/>
                      <a:pt x="385" y="234"/>
                    </a:cubicBezTo>
                    <a:cubicBezTo>
                      <a:pt x="452" y="34"/>
                      <a:pt x="68" y="0"/>
                      <a:pt x="1" y="16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762;p21"/>
              <p:cNvSpPr/>
              <p:nvPr/>
            </p:nvSpPr>
            <p:spPr>
              <a:xfrm>
                <a:off x="4427142" y="3848435"/>
                <a:ext cx="14638" cy="12013"/>
              </a:xfrm>
              <a:custGeom>
                <a:avLst/>
                <a:gdLst/>
                <a:ahLst/>
                <a:cxnLst/>
                <a:rect l="l" t="t" r="r" b="b"/>
                <a:pathLst>
                  <a:path w="368" h="302" extrusionOk="0">
                    <a:moveTo>
                      <a:pt x="17" y="268"/>
                    </a:moveTo>
                    <a:cubicBezTo>
                      <a:pt x="134" y="302"/>
                      <a:pt x="201" y="268"/>
                      <a:pt x="268" y="201"/>
                    </a:cubicBezTo>
                    <a:cubicBezTo>
                      <a:pt x="368" y="134"/>
                      <a:pt x="368" y="101"/>
                      <a:pt x="301" y="1"/>
                    </a:cubicBezTo>
                    <a:cubicBezTo>
                      <a:pt x="151" y="17"/>
                      <a:pt x="0" y="101"/>
                      <a:pt x="17" y="2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763;p21"/>
              <p:cNvSpPr/>
              <p:nvPr/>
            </p:nvSpPr>
            <p:spPr>
              <a:xfrm>
                <a:off x="4855827" y="2640145"/>
                <a:ext cx="15314" cy="15314"/>
              </a:xfrm>
              <a:custGeom>
                <a:avLst/>
                <a:gdLst/>
                <a:ahLst/>
                <a:cxnLst/>
                <a:rect l="l" t="t" r="r" b="b"/>
                <a:pathLst>
                  <a:path w="385" h="385" extrusionOk="0">
                    <a:moveTo>
                      <a:pt x="201" y="385"/>
                    </a:moveTo>
                    <a:cubicBezTo>
                      <a:pt x="301" y="318"/>
                      <a:pt x="251" y="335"/>
                      <a:pt x="301" y="184"/>
                    </a:cubicBezTo>
                    <a:cubicBezTo>
                      <a:pt x="334" y="118"/>
                      <a:pt x="384" y="34"/>
                      <a:pt x="268" y="17"/>
                    </a:cubicBezTo>
                    <a:cubicBezTo>
                      <a:pt x="100" y="1"/>
                      <a:pt x="0" y="301"/>
                      <a:pt x="201" y="38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764;p21"/>
              <p:cNvSpPr/>
              <p:nvPr/>
            </p:nvSpPr>
            <p:spPr>
              <a:xfrm>
                <a:off x="4668394" y="3895651"/>
                <a:ext cx="7995" cy="14638"/>
              </a:xfrm>
              <a:custGeom>
                <a:avLst/>
                <a:gdLst/>
                <a:ahLst/>
                <a:cxnLst/>
                <a:rect l="l" t="t" r="r" b="b"/>
                <a:pathLst>
                  <a:path w="201" h="368" extrusionOk="0">
                    <a:moveTo>
                      <a:pt x="34" y="368"/>
                    </a:moveTo>
                    <a:cubicBezTo>
                      <a:pt x="184" y="368"/>
                      <a:pt x="201" y="334"/>
                      <a:pt x="201" y="184"/>
                    </a:cubicBezTo>
                    <a:cubicBezTo>
                      <a:pt x="201" y="33"/>
                      <a:pt x="184" y="0"/>
                      <a:pt x="34" y="0"/>
                    </a:cubicBezTo>
                    <a:cubicBezTo>
                      <a:pt x="0" y="134"/>
                      <a:pt x="0" y="234"/>
                      <a:pt x="34" y="3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765;p21"/>
              <p:cNvSpPr/>
              <p:nvPr/>
            </p:nvSpPr>
            <p:spPr>
              <a:xfrm>
                <a:off x="4519506" y="2839551"/>
                <a:ext cx="8671" cy="15314"/>
              </a:xfrm>
              <a:custGeom>
                <a:avLst/>
                <a:gdLst/>
                <a:ahLst/>
                <a:cxnLst/>
                <a:rect l="l" t="t" r="r" b="b"/>
                <a:pathLst>
                  <a:path w="218" h="385" extrusionOk="0">
                    <a:moveTo>
                      <a:pt x="151" y="368"/>
                    </a:moveTo>
                    <a:cubicBezTo>
                      <a:pt x="218" y="234"/>
                      <a:pt x="201" y="100"/>
                      <a:pt x="151" y="0"/>
                    </a:cubicBezTo>
                    <a:cubicBezTo>
                      <a:pt x="17" y="0"/>
                      <a:pt x="1" y="17"/>
                      <a:pt x="1" y="184"/>
                    </a:cubicBezTo>
                    <a:cubicBezTo>
                      <a:pt x="1" y="334"/>
                      <a:pt x="1" y="385"/>
                      <a:pt x="151" y="3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766;p21"/>
              <p:cNvSpPr/>
              <p:nvPr/>
            </p:nvSpPr>
            <p:spPr>
              <a:xfrm>
                <a:off x="4909646" y="2714609"/>
                <a:ext cx="16667" cy="11973"/>
              </a:xfrm>
              <a:custGeom>
                <a:avLst/>
                <a:gdLst/>
                <a:ahLst/>
                <a:cxnLst/>
                <a:rect l="l" t="t" r="r" b="b"/>
                <a:pathLst>
                  <a:path w="419" h="301" extrusionOk="0">
                    <a:moveTo>
                      <a:pt x="418" y="284"/>
                    </a:moveTo>
                    <a:cubicBezTo>
                      <a:pt x="418" y="167"/>
                      <a:pt x="402" y="117"/>
                      <a:pt x="301" y="84"/>
                    </a:cubicBezTo>
                    <a:cubicBezTo>
                      <a:pt x="201" y="33"/>
                      <a:pt x="101" y="0"/>
                      <a:pt x="51" y="100"/>
                    </a:cubicBezTo>
                    <a:cubicBezTo>
                      <a:pt x="1" y="217"/>
                      <a:pt x="335" y="301"/>
                      <a:pt x="418" y="28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767;p21"/>
              <p:cNvSpPr/>
              <p:nvPr/>
            </p:nvSpPr>
            <p:spPr>
              <a:xfrm>
                <a:off x="4552760" y="2630837"/>
                <a:ext cx="14638" cy="19332"/>
              </a:xfrm>
              <a:custGeom>
                <a:avLst/>
                <a:gdLst/>
                <a:ahLst/>
                <a:cxnLst/>
                <a:rect l="l" t="t" r="r" b="b"/>
                <a:pathLst>
                  <a:path w="368" h="486" extrusionOk="0">
                    <a:moveTo>
                      <a:pt x="368" y="218"/>
                    </a:moveTo>
                    <a:cubicBezTo>
                      <a:pt x="251" y="1"/>
                      <a:pt x="0" y="268"/>
                      <a:pt x="0" y="302"/>
                    </a:cubicBezTo>
                    <a:cubicBezTo>
                      <a:pt x="0" y="485"/>
                      <a:pt x="318" y="368"/>
                      <a:pt x="368" y="2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768;p21"/>
              <p:cNvSpPr/>
              <p:nvPr/>
            </p:nvSpPr>
            <p:spPr>
              <a:xfrm>
                <a:off x="4815930" y="3915580"/>
                <a:ext cx="9348" cy="15314"/>
              </a:xfrm>
              <a:custGeom>
                <a:avLst/>
                <a:gdLst/>
                <a:ahLst/>
                <a:cxnLst/>
                <a:rect l="l" t="t" r="r" b="b"/>
                <a:pathLst>
                  <a:path w="235" h="385" extrusionOk="0">
                    <a:moveTo>
                      <a:pt x="68" y="368"/>
                    </a:moveTo>
                    <a:cubicBezTo>
                      <a:pt x="218" y="385"/>
                      <a:pt x="235" y="351"/>
                      <a:pt x="235" y="184"/>
                    </a:cubicBezTo>
                    <a:cubicBezTo>
                      <a:pt x="235" y="50"/>
                      <a:pt x="235" y="17"/>
                      <a:pt x="101" y="0"/>
                    </a:cubicBezTo>
                    <a:cubicBezTo>
                      <a:pt x="1" y="101"/>
                      <a:pt x="34" y="234"/>
                      <a:pt x="68" y="3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769;p21"/>
              <p:cNvSpPr/>
              <p:nvPr/>
            </p:nvSpPr>
            <p:spPr>
              <a:xfrm>
                <a:off x="4734186" y="2561743"/>
                <a:ext cx="7359" cy="15314"/>
              </a:xfrm>
              <a:custGeom>
                <a:avLst/>
                <a:gdLst/>
                <a:ahLst/>
                <a:cxnLst/>
                <a:rect l="l" t="t" r="r" b="b"/>
                <a:pathLst>
                  <a:path w="185" h="385" extrusionOk="0">
                    <a:moveTo>
                      <a:pt x="151" y="384"/>
                    </a:moveTo>
                    <a:cubicBezTo>
                      <a:pt x="184" y="267"/>
                      <a:pt x="184" y="117"/>
                      <a:pt x="151" y="0"/>
                    </a:cubicBezTo>
                    <a:cubicBezTo>
                      <a:pt x="17" y="0"/>
                      <a:pt x="1" y="17"/>
                      <a:pt x="1" y="184"/>
                    </a:cubicBezTo>
                    <a:cubicBezTo>
                      <a:pt x="1" y="368"/>
                      <a:pt x="17" y="384"/>
                      <a:pt x="151" y="38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770;p21"/>
              <p:cNvSpPr/>
              <p:nvPr/>
            </p:nvSpPr>
            <p:spPr>
              <a:xfrm>
                <a:off x="4488280" y="3051567"/>
                <a:ext cx="14638" cy="10660"/>
              </a:xfrm>
              <a:custGeom>
                <a:avLst/>
                <a:gdLst/>
                <a:ahLst/>
                <a:cxnLst/>
                <a:rect l="l" t="t" r="r" b="b"/>
                <a:pathLst>
                  <a:path w="368" h="268" extrusionOk="0">
                    <a:moveTo>
                      <a:pt x="0" y="67"/>
                    </a:moveTo>
                    <a:cubicBezTo>
                      <a:pt x="0" y="268"/>
                      <a:pt x="201" y="268"/>
                      <a:pt x="368" y="251"/>
                    </a:cubicBezTo>
                    <a:cubicBezTo>
                      <a:pt x="368" y="34"/>
                      <a:pt x="50" y="0"/>
                      <a:pt x="0" y="6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771;p21"/>
              <p:cNvSpPr/>
              <p:nvPr/>
            </p:nvSpPr>
            <p:spPr>
              <a:xfrm>
                <a:off x="4581320" y="3221020"/>
                <a:ext cx="13325" cy="17343"/>
              </a:xfrm>
              <a:custGeom>
                <a:avLst/>
                <a:gdLst/>
                <a:ahLst/>
                <a:cxnLst/>
                <a:rect l="l" t="t" r="r" b="b"/>
                <a:pathLst>
                  <a:path w="335" h="436" extrusionOk="0">
                    <a:moveTo>
                      <a:pt x="34" y="318"/>
                    </a:moveTo>
                    <a:cubicBezTo>
                      <a:pt x="34" y="318"/>
                      <a:pt x="84" y="435"/>
                      <a:pt x="234" y="268"/>
                    </a:cubicBezTo>
                    <a:cubicBezTo>
                      <a:pt x="285" y="201"/>
                      <a:pt x="335" y="135"/>
                      <a:pt x="301" y="18"/>
                    </a:cubicBezTo>
                    <a:cubicBezTo>
                      <a:pt x="151" y="1"/>
                      <a:pt x="1" y="201"/>
                      <a:pt x="34" y="3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772;p21"/>
              <p:cNvSpPr/>
              <p:nvPr/>
            </p:nvSpPr>
            <p:spPr>
              <a:xfrm>
                <a:off x="4428455" y="2631513"/>
                <a:ext cx="15314" cy="14678"/>
              </a:xfrm>
              <a:custGeom>
                <a:avLst/>
                <a:gdLst/>
                <a:ahLst/>
                <a:cxnLst/>
                <a:rect l="l" t="t" r="r" b="b"/>
                <a:pathLst>
                  <a:path w="385" h="369" extrusionOk="0">
                    <a:moveTo>
                      <a:pt x="118" y="318"/>
                    </a:moveTo>
                    <a:cubicBezTo>
                      <a:pt x="235" y="368"/>
                      <a:pt x="218" y="318"/>
                      <a:pt x="268" y="234"/>
                    </a:cubicBezTo>
                    <a:cubicBezTo>
                      <a:pt x="368" y="117"/>
                      <a:pt x="385" y="184"/>
                      <a:pt x="368" y="17"/>
                    </a:cubicBezTo>
                    <a:cubicBezTo>
                      <a:pt x="184" y="0"/>
                      <a:pt x="1" y="134"/>
                      <a:pt x="118" y="3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773;p21"/>
              <p:cNvSpPr/>
              <p:nvPr/>
            </p:nvSpPr>
            <p:spPr>
              <a:xfrm>
                <a:off x="4577343" y="3512154"/>
                <a:ext cx="15314" cy="15314"/>
              </a:xfrm>
              <a:custGeom>
                <a:avLst/>
                <a:gdLst/>
                <a:ahLst/>
                <a:cxnLst/>
                <a:rect l="l" t="t" r="r" b="b"/>
                <a:pathLst>
                  <a:path w="385" h="385" extrusionOk="0">
                    <a:moveTo>
                      <a:pt x="101" y="385"/>
                    </a:moveTo>
                    <a:cubicBezTo>
                      <a:pt x="251" y="385"/>
                      <a:pt x="218" y="368"/>
                      <a:pt x="284" y="234"/>
                    </a:cubicBezTo>
                    <a:cubicBezTo>
                      <a:pt x="318" y="184"/>
                      <a:pt x="385" y="84"/>
                      <a:pt x="318" y="50"/>
                    </a:cubicBezTo>
                    <a:cubicBezTo>
                      <a:pt x="201" y="0"/>
                      <a:pt x="0" y="201"/>
                      <a:pt x="101" y="38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774;p21"/>
              <p:cNvSpPr/>
              <p:nvPr/>
            </p:nvSpPr>
            <p:spPr>
              <a:xfrm>
                <a:off x="4576666" y="3437053"/>
                <a:ext cx="12689" cy="19292"/>
              </a:xfrm>
              <a:custGeom>
                <a:avLst/>
                <a:gdLst/>
                <a:ahLst/>
                <a:cxnLst/>
                <a:rect l="l" t="t" r="r" b="b"/>
                <a:pathLst>
                  <a:path w="319" h="485" extrusionOk="0">
                    <a:moveTo>
                      <a:pt x="1" y="435"/>
                    </a:moveTo>
                    <a:cubicBezTo>
                      <a:pt x="101" y="468"/>
                      <a:pt x="134" y="485"/>
                      <a:pt x="201" y="401"/>
                    </a:cubicBezTo>
                    <a:cubicBezTo>
                      <a:pt x="218" y="384"/>
                      <a:pt x="318" y="234"/>
                      <a:pt x="285" y="184"/>
                    </a:cubicBezTo>
                    <a:cubicBezTo>
                      <a:pt x="201" y="0"/>
                      <a:pt x="17" y="284"/>
                      <a:pt x="1" y="4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775;p21"/>
              <p:cNvSpPr/>
              <p:nvPr/>
            </p:nvSpPr>
            <p:spPr>
              <a:xfrm>
                <a:off x="4643811" y="3964745"/>
                <a:ext cx="11973" cy="17343"/>
              </a:xfrm>
              <a:custGeom>
                <a:avLst/>
                <a:gdLst/>
                <a:ahLst/>
                <a:cxnLst/>
                <a:rect l="l" t="t" r="r" b="b"/>
                <a:pathLst>
                  <a:path w="301" h="436" extrusionOk="0">
                    <a:moveTo>
                      <a:pt x="17" y="435"/>
                    </a:moveTo>
                    <a:cubicBezTo>
                      <a:pt x="151" y="385"/>
                      <a:pt x="151" y="435"/>
                      <a:pt x="217" y="285"/>
                    </a:cubicBezTo>
                    <a:cubicBezTo>
                      <a:pt x="268" y="201"/>
                      <a:pt x="301" y="134"/>
                      <a:pt x="217" y="84"/>
                    </a:cubicBezTo>
                    <a:cubicBezTo>
                      <a:pt x="50" y="1"/>
                      <a:pt x="0" y="335"/>
                      <a:pt x="17" y="4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776;p21"/>
              <p:cNvSpPr/>
              <p:nvPr/>
            </p:nvSpPr>
            <p:spPr>
              <a:xfrm>
                <a:off x="4618552" y="3834473"/>
                <a:ext cx="11337" cy="14678"/>
              </a:xfrm>
              <a:custGeom>
                <a:avLst/>
                <a:gdLst/>
                <a:ahLst/>
                <a:cxnLst/>
                <a:rect l="l" t="t" r="r" b="b"/>
                <a:pathLst>
                  <a:path w="285" h="369" extrusionOk="0">
                    <a:moveTo>
                      <a:pt x="117" y="1"/>
                    </a:moveTo>
                    <a:cubicBezTo>
                      <a:pt x="0" y="168"/>
                      <a:pt x="50" y="368"/>
                      <a:pt x="268" y="368"/>
                    </a:cubicBezTo>
                    <a:cubicBezTo>
                      <a:pt x="284" y="302"/>
                      <a:pt x="268" y="235"/>
                      <a:pt x="251" y="135"/>
                    </a:cubicBezTo>
                    <a:cubicBezTo>
                      <a:pt x="217" y="18"/>
                      <a:pt x="217" y="18"/>
                      <a:pt x="117" y="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777;p21"/>
              <p:cNvSpPr/>
              <p:nvPr/>
            </p:nvSpPr>
            <p:spPr>
              <a:xfrm>
                <a:off x="4677702" y="2084529"/>
                <a:ext cx="15991" cy="12649"/>
              </a:xfrm>
              <a:custGeom>
                <a:avLst/>
                <a:gdLst/>
                <a:ahLst/>
                <a:cxnLst/>
                <a:rect l="l" t="t" r="r" b="b"/>
                <a:pathLst>
                  <a:path w="402" h="318" extrusionOk="0">
                    <a:moveTo>
                      <a:pt x="67" y="318"/>
                    </a:moveTo>
                    <a:cubicBezTo>
                      <a:pt x="234" y="318"/>
                      <a:pt x="401" y="101"/>
                      <a:pt x="301" y="0"/>
                    </a:cubicBezTo>
                    <a:cubicBezTo>
                      <a:pt x="201" y="0"/>
                      <a:pt x="0" y="101"/>
                      <a:pt x="67" y="3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778;p21"/>
              <p:cNvSpPr/>
              <p:nvPr/>
            </p:nvSpPr>
            <p:spPr>
              <a:xfrm>
                <a:off x="4467675" y="3355310"/>
                <a:ext cx="18656" cy="14638"/>
              </a:xfrm>
              <a:custGeom>
                <a:avLst/>
                <a:gdLst/>
                <a:ahLst/>
                <a:cxnLst/>
                <a:rect l="l" t="t" r="r" b="b"/>
                <a:pathLst>
                  <a:path w="469" h="368" extrusionOk="0">
                    <a:moveTo>
                      <a:pt x="17" y="50"/>
                    </a:moveTo>
                    <a:cubicBezTo>
                      <a:pt x="17" y="167"/>
                      <a:pt x="0" y="134"/>
                      <a:pt x="117" y="184"/>
                    </a:cubicBezTo>
                    <a:cubicBezTo>
                      <a:pt x="468" y="368"/>
                      <a:pt x="335" y="84"/>
                      <a:pt x="301" y="50"/>
                    </a:cubicBezTo>
                    <a:cubicBezTo>
                      <a:pt x="218" y="0"/>
                      <a:pt x="101" y="0"/>
                      <a:pt x="17" y="5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779;p21"/>
              <p:cNvSpPr/>
              <p:nvPr/>
            </p:nvSpPr>
            <p:spPr>
              <a:xfrm>
                <a:off x="4618552" y="3070819"/>
                <a:ext cx="14002" cy="14678"/>
              </a:xfrm>
              <a:custGeom>
                <a:avLst/>
                <a:gdLst/>
                <a:ahLst/>
                <a:cxnLst/>
                <a:rect l="l" t="t" r="r" b="b"/>
                <a:pathLst>
                  <a:path w="352" h="369" extrusionOk="0">
                    <a:moveTo>
                      <a:pt x="67" y="335"/>
                    </a:moveTo>
                    <a:cubicBezTo>
                      <a:pt x="184" y="368"/>
                      <a:pt x="184" y="352"/>
                      <a:pt x="251" y="251"/>
                    </a:cubicBezTo>
                    <a:cubicBezTo>
                      <a:pt x="301" y="168"/>
                      <a:pt x="334" y="118"/>
                      <a:pt x="351" y="18"/>
                    </a:cubicBezTo>
                    <a:cubicBezTo>
                      <a:pt x="201" y="1"/>
                      <a:pt x="0" y="168"/>
                      <a:pt x="67" y="3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780;p21"/>
              <p:cNvSpPr/>
              <p:nvPr/>
            </p:nvSpPr>
            <p:spPr>
              <a:xfrm>
                <a:off x="4573365" y="3487571"/>
                <a:ext cx="19292" cy="19968"/>
              </a:xfrm>
              <a:custGeom>
                <a:avLst/>
                <a:gdLst/>
                <a:ahLst/>
                <a:cxnLst/>
                <a:rect l="l" t="t" r="r" b="b"/>
                <a:pathLst>
                  <a:path w="485" h="502" extrusionOk="0">
                    <a:moveTo>
                      <a:pt x="334" y="84"/>
                    </a:moveTo>
                    <a:cubicBezTo>
                      <a:pt x="0" y="351"/>
                      <a:pt x="401" y="501"/>
                      <a:pt x="485" y="167"/>
                    </a:cubicBezTo>
                    <a:cubicBezTo>
                      <a:pt x="485" y="117"/>
                      <a:pt x="485" y="84"/>
                      <a:pt x="451" y="67"/>
                    </a:cubicBezTo>
                    <a:cubicBezTo>
                      <a:pt x="351" y="0"/>
                      <a:pt x="334" y="84"/>
                      <a:pt x="334" y="8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781;p21"/>
              <p:cNvSpPr/>
              <p:nvPr/>
            </p:nvSpPr>
            <p:spPr>
              <a:xfrm>
                <a:off x="4526825" y="2600924"/>
                <a:ext cx="13325" cy="13365"/>
              </a:xfrm>
              <a:custGeom>
                <a:avLst/>
                <a:gdLst/>
                <a:ahLst/>
                <a:cxnLst/>
                <a:rect l="l" t="t" r="r" b="b"/>
                <a:pathLst>
                  <a:path w="335" h="336" extrusionOk="0">
                    <a:moveTo>
                      <a:pt x="34" y="302"/>
                    </a:moveTo>
                    <a:cubicBezTo>
                      <a:pt x="218" y="335"/>
                      <a:pt x="318" y="151"/>
                      <a:pt x="335" y="68"/>
                    </a:cubicBezTo>
                    <a:cubicBezTo>
                      <a:pt x="285" y="34"/>
                      <a:pt x="318" y="51"/>
                      <a:pt x="268" y="1"/>
                    </a:cubicBezTo>
                    <a:cubicBezTo>
                      <a:pt x="134" y="18"/>
                      <a:pt x="0" y="135"/>
                      <a:pt x="34" y="30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782;p21"/>
              <p:cNvSpPr/>
              <p:nvPr/>
            </p:nvSpPr>
            <p:spPr>
              <a:xfrm>
                <a:off x="4661751" y="3217718"/>
                <a:ext cx="12649" cy="14002"/>
              </a:xfrm>
              <a:custGeom>
                <a:avLst/>
                <a:gdLst/>
                <a:ahLst/>
                <a:cxnLst/>
                <a:rect l="l" t="t" r="r" b="b"/>
                <a:pathLst>
                  <a:path w="318" h="352" extrusionOk="0">
                    <a:moveTo>
                      <a:pt x="34" y="335"/>
                    </a:moveTo>
                    <a:cubicBezTo>
                      <a:pt x="218" y="351"/>
                      <a:pt x="318" y="151"/>
                      <a:pt x="234" y="0"/>
                    </a:cubicBezTo>
                    <a:cubicBezTo>
                      <a:pt x="117" y="0"/>
                      <a:pt x="134" y="17"/>
                      <a:pt x="84" y="101"/>
                    </a:cubicBezTo>
                    <a:cubicBezTo>
                      <a:pt x="17" y="218"/>
                      <a:pt x="0" y="201"/>
                      <a:pt x="34" y="3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783;p21"/>
              <p:cNvSpPr/>
              <p:nvPr/>
            </p:nvSpPr>
            <p:spPr>
              <a:xfrm>
                <a:off x="4752802" y="3062864"/>
                <a:ext cx="14002" cy="9984"/>
              </a:xfrm>
              <a:custGeom>
                <a:avLst/>
                <a:gdLst/>
                <a:ahLst/>
                <a:cxnLst/>
                <a:rect l="l" t="t" r="r" b="b"/>
                <a:pathLst>
                  <a:path w="352" h="251" extrusionOk="0">
                    <a:moveTo>
                      <a:pt x="0" y="201"/>
                    </a:moveTo>
                    <a:cubicBezTo>
                      <a:pt x="84" y="251"/>
                      <a:pt x="251" y="218"/>
                      <a:pt x="351" y="201"/>
                    </a:cubicBezTo>
                    <a:cubicBezTo>
                      <a:pt x="351" y="50"/>
                      <a:pt x="318" y="0"/>
                      <a:pt x="167" y="34"/>
                    </a:cubicBezTo>
                    <a:cubicBezTo>
                      <a:pt x="50" y="50"/>
                      <a:pt x="0" y="101"/>
                      <a:pt x="0" y="2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784;p21"/>
              <p:cNvSpPr/>
              <p:nvPr/>
            </p:nvSpPr>
            <p:spPr>
              <a:xfrm>
                <a:off x="4819271" y="4031890"/>
                <a:ext cx="11973" cy="16667"/>
              </a:xfrm>
              <a:custGeom>
                <a:avLst/>
                <a:gdLst/>
                <a:ahLst/>
                <a:cxnLst/>
                <a:rect l="l" t="t" r="r" b="b"/>
                <a:pathLst>
                  <a:path w="301" h="419" extrusionOk="0">
                    <a:moveTo>
                      <a:pt x="268" y="0"/>
                    </a:moveTo>
                    <a:cubicBezTo>
                      <a:pt x="134" y="0"/>
                      <a:pt x="167" y="0"/>
                      <a:pt x="100" y="134"/>
                    </a:cubicBezTo>
                    <a:cubicBezTo>
                      <a:pt x="67" y="184"/>
                      <a:pt x="0" y="251"/>
                      <a:pt x="50" y="318"/>
                    </a:cubicBezTo>
                    <a:cubicBezTo>
                      <a:pt x="151" y="418"/>
                      <a:pt x="301" y="218"/>
                      <a:pt x="268" y="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785;p21"/>
              <p:cNvSpPr/>
              <p:nvPr/>
            </p:nvSpPr>
            <p:spPr>
              <a:xfrm>
                <a:off x="4389234" y="2633502"/>
                <a:ext cx="13325" cy="2398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603" extrusionOk="0">
                    <a:moveTo>
                      <a:pt x="51" y="535"/>
                    </a:moveTo>
                    <a:cubicBezTo>
                      <a:pt x="335" y="602"/>
                      <a:pt x="302" y="1"/>
                      <a:pt x="84" y="285"/>
                    </a:cubicBezTo>
                    <a:cubicBezTo>
                      <a:pt x="1" y="402"/>
                      <a:pt x="17" y="485"/>
                      <a:pt x="51" y="5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786;p21"/>
              <p:cNvSpPr/>
              <p:nvPr/>
            </p:nvSpPr>
            <p:spPr>
              <a:xfrm>
                <a:off x="4532792" y="3262230"/>
                <a:ext cx="15354" cy="16667"/>
              </a:xfrm>
              <a:custGeom>
                <a:avLst/>
                <a:gdLst/>
                <a:ahLst/>
                <a:cxnLst/>
                <a:rect l="l" t="t" r="r" b="b"/>
                <a:pathLst>
                  <a:path w="386" h="419" extrusionOk="0">
                    <a:moveTo>
                      <a:pt x="51" y="368"/>
                    </a:moveTo>
                    <a:cubicBezTo>
                      <a:pt x="201" y="419"/>
                      <a:pt x="385" y="168"/>
                      <a:pt x="318" y="101"/>
                    </a:cubicBezTo>
                    <a:cubicBezTo>
                      <a:pt x="218" y="1"/>
                      <a:pt x="1" y="201"/>
                      <a:pt x="51" y="3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787;p21"/>
              <p:cNvSpPr/>
              <p:nvPr/>
            </p:nvSpPr>
            <p:spPr>
              <a:xfrm>
                <a:off x="4687010" y="3890321"/>
                <a:ext cx="14638" cy="19968"/>
              </a:xfrm>
              <a:custGeom>
                <a:avLst/>
                <a:gdLst/>
                <a:ahLst/>
                <a:cxnLst/>
                <a:rect l="l" t="t" r="r" b="b"/>
                <a:pathLst>
                  <a:path w="368" h="502" extrusionOk="0">
                    <a:moveTo>
                      <a:pt x="134" y="0"/>
                    </a:moveTo>
                    <a:cubicBezTo>
                      <a:pt x="0" y="502"/>
                      <a:pt x="368" y="418"/>
                      <a:pt x="268" y="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788;p21"/>
              <p:cNvSpPr/>
              <p:nvPr/>
            </p:nvSpPr>
            <p:spPr>
              <a:xfrm>
                <a:off x="4583309" y="3835825"/>
                <a:ext cx="15991" cy="25298"/>
              </a:xfrm>
              <a:custGeom>
                <a:avLst/>
                <a:gdLst/>
                <a:ahLst/>
                <a:cxnLst/>
                <a:rect l="l" t="t" r="r" b="b"/>
                <a:pathLst>
                  <a:path w="402" h="636" extrusionOk="0">
                    <a:moveTo>
                      <a:pt x="402" y="485"/>
                    </a:moveTo>
                    <a:cubicBezTo>
                      <a:pt x="385" y="351"/>
                      <a:pt x="402" y="418"/>
                      <a:pt x="352" y="318"/>
                    </a:cubicBezTo>
                    <a:cubicBezTo>
                      <a:pt x="101" y="0"/>
                      <a:pt x="1" y="635"/>
                      <a:pt x="402" y="48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789;p21"/>
              <p:cNvSpPr/>
              <p:nvPr/>
            </p:nvSpPr>
            <p:spPr>
              <a:xfrm>
                <a:off x="4350013" y="3837814"/>
                <a:ext cx="13365" cy="11337"/>
              </a:xfrm>
              <a:custGeom>
                <a:avLst/>
                <a:gdLst/>
                <a:ahLst/>
                <a:cxnLst/>
                <a:rect l="l" t="t" r="r" b="b"/>
                <a:pathLst>
                  <a:path w="336" h="285" extrusionOk="0">
                    <a:moveTo>
                      <a:pt x="34" y="268"/>
                    </a:moveTo>
                    <a:cubicBezTo>
                      <a:pt x="135" y="284"/>
                      <a:pt x="151" y="284"/>
                      <a:pt x="252" y="218"/>
                    </a:cubicBezTo>
                    <a:cubicBezTo>
                      <a:pt x="318" y="151"/>
                      <a:pt x="335" y="117"/>
                      <a:pt x="302" y="34"/>
                    </a:cubicBezTo>
                    <a:cubicBezTo>
                      <a:pt x="135" y="0"/>
                      <a:pt x="1" y="101"/>
                      <a:pt x="34" y="2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790;p21"/>
              <p:cNvSpPr/>
              <p:nvPr/>
            </p:nvSpPr>
            <p:spPr>
              <a:xfrm>
                <a:off x="4744171" y="3698234"/>
                <a:ext cx="13325" cy="14002"/>
              </a:xfrm>
              <a:custGeom>
                <a:avLst/>
                <a:gdLst/>
                <a:ahLst/>
                <a:cxnLst/>
                <a:rect l="l" t="t" r="r" b="b"/>
                <a:pathLst>
                  <a:path w="335" h="352" extrusionOk="0">
                    <a:moveTo>
                      <a:pt x="234" y="301"/>
                    </a:moveTo>
                    <a:cubicBezTo>
                      <a:pt x="334" y="268"/>
                      <a:pt x="284" y="184"/>
                      <a:pt x="251" y="118"/>
                    </a:cubicBezTo>
                    <a:cubicBezTo>
                      <a:pt x="184" y="17"/>
                      <a:pt x="201" y="17"/>
                      <a:pt x="67" y="1"/>
                    </a:cubicBezTo>
                    <a:cubicBezTo>
                      <a:pt x="0" y="134"/>
                      <a:pt x="100" y="352"/>
                      <a:pt x="234" y="3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791;p21"/>
              <p:cNvSpPr/>
              <p:nvPr/>
            </p:nvSpPr>
            <p:spPr>
              <a:xfrm>
                <a:off x="4804633" y="2854826"/>
                <a:ext cx="17979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452" h="335" extrusionOk="0">
                    <a:moveTo>
                      <a:pt x="118" y="51"/>
                    </a:moveTo>
                    <a:cubicBezTo>
                      <a:pt x="1" y="168"/>
                      <a:pt x="268" y="335"/>
                      <a:pt x="352" y="251"/>
                    </a:cubicBezTo>
                    <a:cubicBezTo>
                      <a:pt x="452" y="151"/>
                      <a:pt x="251" y="34"/>
                      <a:pt x="218" y="34"/>
                    </a:cubicBezTo>
                    <a:cubicBezTo>
                      <a:pt x="84" y="1"/>
                      <a:pt x="134" y="34"/>
                      <a:pt x="118" y="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792;p21"/>
              <p:cNvSpPr/>
              <p:nvPr/>
            </p:nvSpPr>
            <p:spPr>
              <a:xfrm>
                <a:off x="4759445" y="2735214"/>
                <a:ext cx="14678" cy="12649"/>
              </a:xfrm>
              <a:custGeom>
                <a:avLst/>
                <a:gdLst/>
                <a:ahLst/>
                <a:cxnLst/>
                <a:rect l="l" t="t" r="r" b="b"/>
                <a:pathLst>
                  <a:path w="369" h="318" extrusionOk="0">
                    <a:moveTo>
                      <a:pt x="51" y="67"/>
                    </a:moveTo>
                    <a:cubicBezTo>
                      <a:pt x="0" y="201"/>
                      <a:pt x="201" y="317"/>
                      <a:pt x="351" y="284"/>
                    </a:cubicBezTo>
                    <a:cubicBezTo>
                      <a:pt x="368" y="100"/>
                      <a:pt x="168" y="0"/>
                      <a:pt x="51" y="6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793;p21"/>
              <p:cNvSpPr/>
              <p:nvPr/>
            </p:nvSpPr>
            <p:spPr>
              <a:xfrm>
                <a:off x="4572013" y="2968471"/>
                <a:ext cx="17979" cy="12013"/>
              </a:xfrm>
              <a:custGeom>
                <a:avLst/>
                <a:gdLst/>
                <a:ahLst/>
                <a:cxnLst/>
                <a:rect l="l" t="t" r="r" b="b"/>
                <a:pathLst>
                  <a:path w="452" h="302" extrusionOk="0">
                    <a:moveTo>
                      <a:pt x="352" y="34"/>
                    </a:moveTo>
                    <a:cubicBezTo>
                      <a:pt x="168" y="1"/>
                      <a:pt x="1" y="201"/>
                      <a:pt x="134" y="268"/>
                    </a:cubicBezTo>
                    <a:cubicBezTo>
                      <a:pt x="184" y="301"/>
                      <a:pt x="285" y="235"/>
                      <a:pt x="318" y="218"/>
                    </a:cubicBezTo>
                    <a:cubicBezTo>
                      <a:pt x="452" y="101"/>
                      <a:pt x="352" y="34"/>
                      <a:pt x="352" y="3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794;p21"/>
              <p:cNvSpPr/>
              <p:nvPr/>
            </p:nvSpPr>
            <p:spPr>
              <a:xfrm>
                <a:off x="4431120" y="2573676"/>
                <a:ext cx="12013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302" h="335" extrusionOk="0">
                    <a:moveTo>
                      <a:pt x="0" y="51"/>
                    </a:moveTo>
                    <a:cubicBezTo>
                      <a:pt x="17" y="201"/>
                      <a:pt x="84" y="335"/>
                      <a:pt x="234" y="268"/>
                    </a:cubicBezTo>
                    <a:cubicBezTo>
                      <a:pt x="301" y="135"/>
                      <a:pt x="184" y="34"/>
                      <a:pt x="84" y="1"/>
                    </a:cubicBezTo>
                    <a:cubicBezTo>
                      <a:pt x="34" y="18"/>
                      <a:pt x="17" y="18"/>
                      <a:pt x="0" y="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795;p21"/>
              <p:cNvSpPr/>
              <p:nvPr/>
            </p:nvSpPr>
            <p:spPr>
              <a:xfrm>
                <a:off x="4779374" y="3783995"/>
                <a:ext cx="21321" cy="9984"/>
              </a:xfrm>
              <a:custGeom>
                <a:avLst/>
                <a:gdLst/>
                <a:ahLst/>
                <a:cxnLst/>
                <a:rect l="l" t="t" r="r" b="b"/>
                <a:pathLst>
                  <a:path w="536" h="251" extrusionOk="0">
                    <a:moveTo>
                      <a:pt x="168" y="217"/>
                    </a:moveTo>
                    <a:cubicBezTo>
                      <a:pt x="235" y="251"/>
                      <a:pt x="535" y="167"/>
                      <a:pt x="251" y="33"/>
                    </a:cubicBezTo>
                    <a:lnTo>
                      <a:pt x="51" y="0"/>
                    </a:lnTo>
                    <a:cubicBezTo>
                      <a:pt x="1" y="100"/>
                      <a:pt x="101" y="167"/>
                      <a:pt x="168" y="21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796;p21"/>
              <p:cNvSpPr/>
              <p:nvPr/>
            </p:nvSpPr>
            <p:spPr>
              <a:xfrm>
                <a:off x="4828579" y="3980696"/>
                <a:ext cx="9984" cy="14002"/>
              </a:xfrm>
              <a:custGeom>
                <a:avLst/>
                <a:gdLst/>
                <a:ahLst/>
                <a:cxnLst/>
                <a:rect l="l" t="t" r="r" b="b"/>
                <a:pathLst>
                  <a:path w="251" h="352" extrusionOk="0">
                    <a:moveTo>
                      <a:pt x="201" y="17"/>
                    </a:moveTo>
                    <a:cubicBezTo>
                      <a:pt x="34" y="1"/>
                      <a:pt x="0" y="201"/>
                      <a:pt x="84" y="318"/>
                    </a:cubicBezTo>
                    <a:cubicBezTo>
                      <a:pt x="184" y="335"/>
                      <a:pt x="201" y="352"/>
                      <a:pt x="217" y="235"/>
                    </a:cubicBezTo>
                    <a:cubicBezTo>
                      <a:pt x="251" y="134"/>
                      <a:pt x="251" y="101"/>
                      <a:pt x="201" y="1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797;p21"/>
              <p:cNvSpPr/>
              <p:nvPr/>
            </p:nvSpPr>
            <p:spPr>
              <a:xfrm>
                <a:off x="4465010" y="3318078"/>
                <a:ext cx="12689" cy="9348"/>
              </a:xfrm>
              <a:custGeom>
                <a:avLst/>
                <a:gdLst/>
                <a:ahLst/>
                <a:cxnLst/>
                <a:rect l="l" t="t" r="r" b="b"/>
                <a:pathLst>
                  <a:path w="319" h="235" extrusionOk="0">
                    <a:moveTo>
                      <a:pt x="1" y="218"/>
                    </a:moveTo>
                    <a:cubicBezTo>
                      <a:pt x="134" y="234"/>
                      <a:pt x="234" y="234"/>
                      <a:pt x="318" y="134"/>
                    </a:cubicBezTo>
                    <a:cubicBezTo>
                      <a:pt x="301" y="34"/>
                      <a:pt x="268" y="0"/>
                      <a:pt x="151" y="34"/>
                    </a:cubicBezTo>
                    <a:cubicBezTo>
                      <a:pt x="34" y="51"/>
                      <a:pt x="17" y="101"/>
                      <a:pt x="1" y="2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798;p21"/>
              <p:cNvSpPr/>
              <p:nvPr/>
            </p:nvSpPr>
            <p:spPr>
              <a:xfrm>
                <a:off x="4574678" y="3236971"/>
                <a:ext cx="15314" cy="19332"/>
              </a:xfrm>
              <a:custGeom>
                <a:avLst/>
                <a:gdLst/>
                <a:ahLst/>
                <a:cxnLst/>
                <a:rect l="l" t="t" r="r" b="b"/>
                <a:pathLst>
                  <a:path w="385" h="486" extrusionOk="0">
                    <a:moveTo>
                      <a:pt x="84" y="369"/>
                    </a:moveTo>
                    <a:cubicBezTo>
                      <a:pt x="385" y="485"/>
                      <a:pt x="385" y="1"/>
                      <a:pt x="134" y="185"/>
                    </a:cubicBezTo>
                    <a:cubicBezTo>
                      <a:pt x="101" y="201"/>
                      <a:pt x="84" y="235"/>
                      <a:pt x="67" y="252"/>
                    </a:cubicBezTo>
                    <a:cubicBezTo>
                      <a:pt x="0" y="402"/>
                      <a:pt x="84" y="369"/>
                      <a:pt x="84" y="369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799;p21"/>
              <p:cNvSpPr/>
              <p:nvPr/>
            </p:nvSpPr>
            <p:spPr>
              <a:xfrm>
                <a:off x="4814617" y="3761361"/>
                <a:ext cx="11337" cy="12013"/>
              </a:xfrm>
              <a:custGeom>
                <a:avLst/>
                <a:gdLst/>
                <a:ahLst/>
                <a:cxnLst/>
                <a:rect l="l" t="t" r="r" b="b"/>
                <a:pathLst>
                  <a:path w="285" h="302" extrusionOk="0">
                    <a:moveTo>
                      <a:pt x="284" y="235"/>
                    </a:moveTo>
                    <a:cubicBezTo>
                      <a:pt x="284" y="118"/>
                      <a:pt x="201" y="1"/>
                      <a:pt x="84" y="18"/>
                    </a:cubicBezTo>
                    <a:cubicBezTo>
                      <a:pt x="0" y="151"/>
                      <a:pt x="50" y="218"/>
                      <a:pt x="134" y="30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800;p21"/>
              <p:cNvSpPr/>
              <p:nvPr/>
            </p:nvSpPr>
            <p:spPr>
              <a:xfrm>
                <a:off x="4621218" y="2815605"/>
                <a:ext cx="13325" cy="12689"/>
              </a:xfrm>
              <a:custGeom>
                <a:avLst/>
                <a:gdLst/>
                <a:ahLst/>
                <a:cxnLst/>
                <a:rect l="l" t="t" r="r" b="b"/>
                <a:pathLst>
                  <a:path w="335" h="319" extrusionOk="0">
                    <a:moveTo>
                      <a:pt x="0" y="118"/>
                    </a:moveTo>
                    <a:cubicBezTo>
                      <a:pt x="84" y="235"/>
                      <a:pt x="251" y="318"/>
                      <a:pt x="334" y="151"/>
                    </a:cubicBezTo>
                    <a:cubicBezTo>
                      <a:pt x="267" y="17"/>
                      <a:pt x="33" y="1"/>
                      <a:pt x="0" y="1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801;p21"/>
              <p:cNvSpPr/>
              <p:nvPr/>
            </p:nvSpPr>
            <p:spPr>
              <a:xfrm>
                <a:off x="4883074" y="2749136"/>
                <a:ext cx="17303" cy="18019"/>
              </a:xfrm>
              <a:custGeom>
                <a:avLst/>
                <a:gdLst/>
                <a:ahLst/>
                <a:cxnLst/>
                <a:rect l="l" t="t" r="r" b="b"/>
                <a:pathLst>
                  <a:path w="435" h="453" extrusionOk="0">
                    <a:moveTo>
                      <a:pt x="167" y="452"/>
                    </a:moveTo>
                    <a:lnTo>
                      <a:pt x="334" y="452"/>
                    </a:lnTo>
                    <a:cubicBezTo>
                      <a:pt x="435" y="1"/>
                      <a:pt x="0" y="185"/>
                      <a:pt x="167" y="45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802;p21"/>
              <p:cNvSpPr/>
              <p:nvPr/>
            </p:nvSpPr>
            <p:spPr>
              <a:xfrm>
                <a:off x="4784028" y="3929542"/>
                <a:ext cx="10024" cy="14002"/>
              </a:xfrm>
              <a:custGeom>
                <a:avLst/>
                <a:gdLst/>
                <a:ahLst/>
                <a:cxnLst/>
                <a:rect l="l" t="t" r="r" b="b"/>
                <a:pathLst>
                  <a:path w="252" h="352" extrusionOk="0">
                    <a:moveTo>
                      <a:pt x="51" y="351"/>
                    </a:moveTo>
                    <a:cubicBezTo>
                      <a:pt x="218" y="334"/>
                      <a:pt x="251" y="201"/>
                      <a:pt x="201" y="34"/>
                    </a:cubicBezTo>
                    <a:cubicBezTo>
                      <a:pt x="17" y="0"/>
                      <a:pt x="1" y="201"/>
                      <a:pt x="51" y="3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803;p21"/>
              <p:cNvSpPr/>
              <p:nvPr/>
            </p:nvSpPr>
            <p:spPr>
              <a:xfrm>
                <a:off x="4673724" y="2950531"/>
                <a:ext cx="11973" cy="10660"/>
              </a:xfrm>
              <a:custGeom>
                <a:avLst/>
                <a:gdLst/>
                <a:ahLst/>
                <a:cxnLst/>
                <a:rect l="l" t="t" r="r" b="b"/>
                <a:pathLst>
                  <a:path w="301" h="268" extrusionOk="0">
                    <a:moveTo>
                      <a:pt x="33" y="17"/>
                    </a:moveTo>
                    <a:cubicBezTo>
                      <a:pt x="0" y="201"/>
                      <a:pt x="134" y="268"/>
                      <a:pt x="284" y="218"/>
                    </a:cubicBezTo>
                    <a:cubicBezTo>
                      <a:pt x="301" y="118"/>
                      <a:pt x="301" y="84"/>
                      <a:pt x="217" y="34"/>
                    </a:cubicBezTo>
                    <a:cubicBezTo>
                      <a:pt x="167" y="17"/>
                      <a:pt x="67" y="1"/>
                      <a:pt x="33" y="1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804;p21"/>
              <p:cNvSpPr/>
              <p:nvPr/>
            </p:nvSpPr>
            <p:spPr>
              <a:xfrm>
                <a:off x="4358684" y="2642134"/>
                <a:ext cx="11973" cy="14002"/>
              </a:xfrm>
              <a:custGeom>
                <a:avLst/>
                <a:gdLst/>
                <a:ahLst/>
                <a:cxnLst/>
                <a:rect l="l" t="t" r="r" b="b"/>
                <a:pathLst>
                  <a:path w="301" h="352" extrusionOk="0">
                    <a:moveTo>
                      <a:pt x="234" y="335"/>
                    </a:moveTo>
                    <a:cubicBezTo>
                      <a:pt x="301" y="185"/>
                      <a:pt x="184" y="1"/>
                      <a:pt x="67" y="68"/>
                    </a:cubicBezTo>
                    <a:cubicBezTo>
                      <a:pt x="0" y="118"/>
                      <a:pt x="17" y="352"/>
                      <a:pt x="234" y="3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805;p21"/>
              <p:cNvSpPr/>
              <p:nvPr/>
            </p:nvSpPr>
            <p:spPr>
              <a:xfrm>
                <a:off x="4881722" y="2659437"/>
                <a:ext cx="15991" cy="10660"/>
              </a:xfrm>
              <a:custGeom>
                <a:avLst/>
                <a:gdLst/>
                <a:ahLst/>
                <a:cxnLst/>
                <a:rect l="l" t="t" r="r" b="b"/>
                <a:pathLst>
                  <a:path w="402" h="268" extrusionOk="0">
                    <a:moveTo>
                      <a:pt x="68" y="217"/>
                    </a:moveTo>
                    <a:cubicBezTo>
                      <a:pt x="101" y="234"/>
                      <a:pt x="1" y="268"/>
                      <a:pt x="185" y="251"/>
                    </a:cubicBezTo>
                    <a:cubicBezTo>
                      <a:pt x="235" y="251"/>
                      <a:pt x="402" y="151"/>
                      <a:pt x="302" y="50"/>
                    </a:cubicBezTo>
                    <a:cubicBezTo>
                      <a:pt x="251" y="0"/>
                      <a:pt x="1" y="50"/>
                      <a:pt x="68" y="21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806;p21"/>
              <p:cNvSpPr/>
              <p:nvPr/>
            </p:nvSpPr>
            <p:spPr>
              <a:xfrm>
                <a:off x="4908333" y="2735214"/>
                <a:ext cx="11973" cy="14638"/>
              </a:xfrm>
              <a:custGeom>
                <a:avLst/>
                <a:gdLst/>
                <a:ahLst/>
                <a:cxnLst/>
                <a:rect l="l" t="t" r="r" b="b"/>
                <a:pathLst>
                  <a:path w="301" h="368" extrusionOk="0">
                    <a:moveTo>
                      <a:pt x="50" y="84"/>
                    </a:moveTo>
                    <a:cubicBezTo>
                      <a:pt x="34" y="100"/>
                      <a:pt x="0" y="33"/>
                      <a:pt x="0" y="167"/>
                    </a:cubicBezTo>
                    <a:cubicBezTo>
                      <a:pt x="17" y="234"/>
                      <a:pt x="134" y="368"/>
                      <a:pt x="234" y="267"/>
                    </a:cubicBezTo>
                    <a:cubicBezTo>
                      <a:pt x="301" y="201"/>
                      <a:pt x="151" y="0"/>
                      <a:pt x="50" y="8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807;p21"/>
              <p:cNvSpPr/>
              <p:nvPr/>
            </p:nvSpPr>
            <p:spPr>
              <a:xfrm>
                <a:off x="4450372" y="2741857"/>
                <a:ext cx="12689" cy="17303"/>
              </a:xfrm>
              <a:custGeom>
                <a:avLst/>
                <a:gdLst/>
                <a:ahLst/>
                <a:cxnLst/>
                <a:rect l="l" t="t" r="r" b="b"/>
                <a:pathLst>
                  <a:path w="319" h="435" extrusionOk="0">
                    <a:moveTo>
                      <a:pt x="101" y="418"/>
                    </a:moveTo>
                    <a:cubicBezTo>
                      <a:pt x="185" y="435"/>
                      <a:pt x="218" y="435"/>
                      <a:pt x="252" y="384"/>
                    </a:cubicBezTo>
                    <a:cubicBezTo>
                      <a:pt x="268" y="351"/>
                      <a:pt x="302" y="318"/>
                      <a:pt x="302" y="284"/>
                    </a:cubicBezTo>
                    <a:cubicBezTo>
                      <a:pt x="318" y="0"/>
                      <a:pt x="1" y="234"/>
                      <a:pt x="101" y="4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808;p21"/>
              <p:cNvSpPr/>
              <p:nvPr/>
            </p:nvSpPr>
            <p:spPr>
              <a:xfrm>
                <a:off x="4757456" y="3160558"/>
                <a:ext cx="17303" cy="8671"/>
              </a:xfrm>
              <a:custGeom>
                <a:avLst/>
                <a:gdLst/>
                <a:ahLst/>
                <a:cxnLst/>
                <a:rect l="l" t="t" r="r" b="b"/>
                <a:pathLst>
                  <a:path w="435" h="218" extrusionOk="0">
                    <a:moveTo>
                      <a:pt x="385" y="17"/>
                    </a:moveTo>
                    <a:cubicBezTo>
                      <a:pt x="234" y="0"/>
                      <a:pt x="0" y="84"/>
                      <a:pt x="184" y="184"/>
                    </a:cubicBezTo>
                    <a:cubicBezTo>
                      <a:pt x="218" y="218"/>
                      <a:pt x="318" y="201"/>
                      <a:pt x="351" y="184"/>
                    </a:cubicBezTo>
                    <a:cubicBezTo>
                      <a:pt x="435" y="134"/>
                      <a:pt x="401" y="101"/>
                      <a:pt x="385" y="1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809;p21"/>
              <p:cNvSpPr/>
              <p:nvPr/>
            </p:nvSpPr>
            <p:spPr>
              <a:xfrm>
                <a:off x="4653119" y="2067902"/>
                <a:ext cx="12649" cy="12689"/>
              </a:xfrm>
              <a:custGeom>
                <a:avLst/>
                <a:gdLst/>
                <a:ahLst/>
                <a:cxnLst/>
                <a:rect l="l" t="t" r="r" b="b"/>
                <a:pathLst>
                  <a:path w="318" h="319" extrusionOk="0">
                    <a:moveTo>
                      <a:pt x="84" y="301"/>
                    </a:moveTo>
                    <a:cubicBezTo>
                      <a:pt x="284" y="318"/>
                      <a:pt x="318" y="84"/>
                      <a:pt x="217" y="34"/>
                    </a:cubicBezTo>
                    <a:cubicBezTo>
                      <a:pt x="150" y="1"/>
                      <a:pt x="0" y="168"/>
                      <a:pt x="84" y="3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810;p21"/>
              <p:cNvSpPr/>
              <p:nvPr/>
            </p:nvSpPr>
            <p:spPr>
              <a:xfrm>
                <a:off x="4463698" y="3396480"/>
                <a:ext cx="12649" cy="13365"/>
              </a:xfrm>
              <a:custGeom>
                <a:avLst/>
                <a:gdLst/>
                <a:ahLst/>
                <a:cxnLst/>
                <a:rect l="l" t="t" r="r" b="b"/>
                <a:pathLst>
                  <a:path w="318" h="336" extrusionOk="0">
                    <a:moveTo>
                      <a:pt x="267" y="335"/>
                    </a:moveTo>
                    <a:lnTo>
                      <a:pt x="318" y="268"/>
                    </a:lnTo>
                    <a:cubicBezTo>
                      <a:pt x="318" y="168"/>
                      <a:pt x="201" y="1"/>
                      <a:pt x="100" y="101"/>
                    </a:cubicBezTo>
                    <a:cubicBezTo>
                      <a:pt x="0" y="201"/>
                      <a:pt x="167" y="318"/>
                      <a:pt x="267" y="3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811;p21"/>
              <p:cNvSpPr/>
              <p:nvPr/>
            </p:nvSpPr>
            <p:spPr>
              <a:xfrm>
                <a:off x="4363338" y="3634430"/>
                <a:ext cx="9984" cy="12689"/>
              </a:xfrm>
              <a:custGeom>
                <a:avLst/>
                <a:gdLst/>
                <a:ahLst/>
                <a:cxnLst/>
                <a:rect l="l" t="t" r="r" b="b"/>
                <a:pathLst>
                  <a:path w="251" h="319" extrusionOk="0">
                    <a:moveTo>
                      <a:pt x="34" y="51"/>
                    </a:moveTo>
                    <a:cubicBezTo>
                      <a:pt x="0" y="218"/>
                      <a:pt x="34" y="318"/>
                      <a:pt x="201" y="268"/>
                    </a:cubicBezTo>
                    <a:cubicBezTo>
                      <a:pt x="234" y="201"/>
                      <a:pt x="251" y="134"/>
                      <a:pt x="184" y="51"/>
                    </a:cubicBezTo>
                    <a:cubicBezTo>
                      <a:pt x="151" y="1"/>
                      <a:pt x="117" y="17"/>
                      <a:pt x="34" y="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812;p21"/>
              <p:cNvSpPr/>
              <p:nvPr/>
            </p:nvSpPr>
            <p:spPr>
              <a:xfrm>
                <a:off x="4457055" y="3847122"/>
                <a:ext cx="13325" cy="10660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68" extrusionOk="0">
                    <a:moveTo>
                      <a:pt x="217" y="268"/>
                    </a:moveTo>
                    <a:cubicBezTo>
                      <a:pt x="217" y="184"/>
                      <a:pt x="334" y="184"/>
                      <a:pt x="251" y="17"/>
                    </a:cubicBezTo>
                    <a:lnTo>
                      <a:pt x="150" y="0"/>
                    </a:lnTo>
                    <a:cubicBezTo>
                      <a:pt x="67" y="101"/>
                      <a:pt x="0" y="251"/>
                      <a:pt x="217" y="2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813;p21"/>
              <p:cNvSpPr/>
              <p:nvPr/>
            </p:nvSpPr>
            <p:spPr>
              <a:xfrm>
                <a:off x="4797314" y="3841116"/>
                <a:ext cx="12689" cy="13365"/>
              </a:xfrm>
              <a:custGeom>
                <a:avLst/>
                <a:gdLst/>
                <a:ahLst/>
                <a:cxnLst/>
                <a:rect l="l" t="t" r="r" b="b"/>
                <a:pathLst>
                  <a:path w="319" h="336" extrusionOk="0">
                    <a:moveTo>
                      <a:pt x="68" y="285"/>
                    </a:moveTo>
                    <a:cubicBezTo>
                      <a:pt x="251" y="335"/>
                      <a:pt x="318" y="1"/>
                      <a:pt x="84" y="34"/>
                    </a:cubicBezTo>
                    <a:cubicBezTo>
                      <a:pt x="68" y="51"/>
                      <a:pt x="34" y="85"/>
                      <a:pt x="34" y="151"/>
                    </a:cubicBezTo>
                    <a:cubicBezTo>
                      <a:pt x="1" y="302"/>
                      <a:pt x="51" y="252"/>
                      <a:pt x="68" y="28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814;p21"/>
              <p:cNvSpPr/>
              <p:nvPr/>
            </p:nvSpPr>
            <p:spPr>
              <a:xfrm>
                <a:off x="4500890" y="3774011"/>
                <a:ext cx="9348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235" h="335" extrusionOk="0">
                    <a:moveTo>
                      <a:pt x="1" y="201"/>
                    </a:moveTo>
                    <a:cubicBezTo>
                      <a:pt x="1" y="301"/>
                      <a:pt x="235" y="335"/>
                      <a:pt x="168" y="17"/>
                    </a:cubicBezTo>
                    <a:cubicBezTo>
                      <a:pt x="18" y="0"/>
                      <a:pt x="1" y="51"/>
                      <a:pt x="1" y="2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815;p21"/>
              <p:cNvSpPr/>
              <p:nvPr/>
            </p:nvSpPr>
            <p:spPr>
              <a:xfrm>
                <a:off x="4651091" y="2751801"/>
                <a:ext cx="12689" cy="8671"/>
              </a:xfrm>
              <a:custGeom>
                <a:avLst/>
                <a:gdLst/>
                <a:ahLst/>
                <a:cxnLst/>
                <a:rect l="l" t="t" r="r" b="b"/>
                <a:pathLst>
                  <a:path w="319" h="218" extrusionOk="0">
                    <a:moveTo>
                      <a:pt x="34" y="68"/>
                    </a:moveTo>
                    <a:cubicBezTo>
                      <a:pt x="1" y="68"/>
                      <a:pt x="34" y="134"/>
                      <a:pt x="34" y="185"/>
                    </a:cubicBezTo>
                    <a:cubicBezTo>
                      <a:pt x="235" y="218"/>
                      <a:pt x="201" y="201"/>
                      <a:pt x="268" y="151"/>
                    </a:cubicBezTo>
                    <a:lnTo>
                      <a:pt x="285" y="68"/>
                    </a:lnTo>
                    <a:cubicBezTo>
                      <a:pt x="252" y="51"/>
                      <a:pt x="318" y="17"/>
                      <a:pt x="168" y="17"/>
                    </a:cubicBezTo>
                    <a:cubicBezTo>
                      <a:pt x="34" y="1"/>
                      <a:pt x="51" y="51"/>
                      <a:pt x="34" y="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816;p21"/>
              <p:cNvSpPr/>
              <p:nvPr/>
            </p:nvSpPr>
            <p:spPr>
              <a:xfrm>
                <a:off x="4561392" y="2921294"/>
                <a:ext cx="14002" cy="10024"/>
              </a:xfrm>
              <a:custGeom>
                <a:avLst/>
                <a:gdLst/>
                <a:ahLst/>
                <a:cxnLst/>
                <a:rect l="l" t="t" r="r" b="b"/>
                <a:pathLst>
                  <a:path w="352" h="252" extrusionOk="0">
                    <a:moveTo>
                      <a:pt x="84" y="218"/>
                    </a:moveTo>
                    <a:cubicBezTo>
                      <a:pt x="234" y="251"/>
                      <a:pt x="351" y="218"/>
                      <a:pt x="301" y="51"/>
                    </a:cubicBezTo>
                    <a:cubicBezTo>
                      <a:pt x="218" y="17"/>
                      <a:pt x="0" y="0"/>
                      <a:pt x="84" y="2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817;p21"/>
              <p:cNvSpPr/>
              <p:nvPr/>
            </p:nvSpPr>
            <p:spPr>
              <a:xfrm>
                <a:off x="4889717" y="3716850"/>
                <a:ext cx="11337" cy="10660"/>
              </a:xfrm>
              <a:custGeom>
                <a:avLst/>
                <a:gdLst/>
                <a:ahLst/>
                <a:cxnLst/>
                <a:rect l="l" t="t" r="r" b="b"/>
                <a:pathLst>
                  <a:path w="285" h="268" extrusionOk="0">
                    <a:moveTo>
                      <a:pt x="251" y="251"/>
                    </a:moveTo>
                    <a:cubicBezTo>
                      <a:pt x="284" y="117"/>
                      <a:pt x="218" y="0"/>
                      <a:pt x="50" y="51"/>
                    </a:cubicBezTo>
                    <a:cubicBezTo>
                      <a:pt x="0" y="201"/>
                      <a:pt x="117" y="268"/>
                      <a:pt x="251" y="2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818;p21"/>
              <p:cNvSpPr/>
              <p:nvPr/>
            </p:nvSpPr>
            <p:spPr>
              <a:xfrm>
                <a:off x="4571336" y="2945877"/>
                <a:ext cx="10700" cy="11337"/>
              </a:xfrm>
              <a:custGeom>
                <a:avLst/>
                <a:gdLst/>
                <a:ahLst/>
                <a:cxnLst/>
                <a:rect l="l" t="t" r="r" b="b"/>
                <a:pathLst>
                  <a:path w="269" h="285" extrusionOk="0">
                    <a:moveTo>
                      <a:pt x="1" y="51"/>
                    </a:moveTo>
                    <a:cubicBezTo>
                      <a:pt x="1" y="285"/>
                      <a:pt x="268" y="285"/>
                      <a:pt x="252" y="51"/>
                    </a:cubicBezTo>
                    <a:cubicBezTo>
                      <a:pt x="201" y="34"/>
                      <a:pt x="68" y="1"/>
                      <a:pt x="1" y="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819;p21"/>
              <p:cNvSpPr/>
              <p:nvPr/>
            </p:nvSpPr>
            <p:spPr>
              <a:xfrm>
                <a:off x="4809963" y="2280594"/>
                <a:ext cx="12649" cy="14002"/>
              </a:xfrm>
              <a:custGeom>
                <a:avLst/>
                <a:gdLst/>
                <a:ahLst/>
                <a:cxnLst/>
                <a:rect l="l" t="t" r="r" b="b"/>
                <a:pathLst>
                  <a:path w="318" h="352" extrusionOk="0">
                    <a:moveTo>
                      <a:pt x="117" y="101"/>
                    </a:moveTo>
                    <a:cubicBezTo>
                      <a:pt x="0" y="151"/>
                      <a:pt x="34" y="351"/>
                      <a:pt x="184" y="301"/>
                    </a:cubicBezTo>
                    <a:cubicBezTo>
                      <a:pt x="318" y="251"/>
                      <a:pt x="284" y="0"/>
                      <a:pt x="117" y="1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820;p21"/>
              <p:cNvSpPr/>
              <p:nvPr/>
            </p:nvSpPr>
            <p:spPr>
              <a:xfrm>
                <a:off x="4690311" y="4013950"/>
                <a:ext cx="8671" cy="10660"/>
              </a:xfrm>
              <a:custGeom>
                <a:avLst/>
                <a:gdLst/>
                <a:ahLst/>
                <a:cxnLst/>
                <a:rect l="l" t="t" r="r" b="b"/>
                <a:pathLst>
                  <a:path w="218" h="268" extrusionOk="0">
                    <a:moveTo>
                      <a:pt x="51" y="34"/>
                    </a:moveTo>
                    <a:cubicBezTo>
                      <a:pt x="1" y="167"/>
                      <a:pt x="17" y="268"/>
                      <a:pt x="185" y="251"/>
                    </a:cubicBezTo>
                    <a:cubicBezTo>
                      <a:pt x="218" y="167"/>
                      <a:pt x="218" y="100"/>
                      <a:pt x="185" y="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821;p21"/>
              <p:cNvSpPr/>
              <p:nvPr/>
            </p:nvSpPr>
            <p:spPr>
              <a:xfrm>
                <a:off x="4659086" y="3379892"/>
                <a:ext cx="10024" cy="11337"/>
              </a:xfrm>
              <a:custGeom>
                <a:avLst/>
                <a:gdLst/>
                <a:ahLst/>
                <a:cxnLst/>
                <a:rect l="l" t="t" r="r" b="b"/>
                <a:pathLst>
                  <a:path w="252" h="285" extrusionOk="0">
                    <a:moveTo>
                      <a:pt x="51" y="234"/>
                    </a:moveTo>
                    <a:cubicBezTo>
                      <a:pt x="218" y="284"/>
                      <a:pt x="251" y="217"/>
                      <a:pt x="251" y="67"/>
                    </a:cubicBezTo>
                    <a:cubicBezTo>
                      <a:pt x="101" y="0"/>
                      <a:pt x="0" y="67"/>
                      <a:pt x="51" y="23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822;p21"/>
              <p:cNvSpPr/>
              <p:nvPr/>
            </p:nvSpPr>
            <p:spPr>
              <a:xfrm>
                <a:off x="4322129" y="3613149"/>
                <a:ext cx="15314" cy="15991"/>
              </a:xfrm>
              <a:custGeom>
                <a:avLst/>
                <a:gdLst/>
                <a:ahLst/>
                <a:cxnLst/>
                <a:rect l="l" t="t" r="r" b="b"/>
                <a:pathLst>
                  <a:path w="385" h="402" extrusionOk="0">
                    <a:moveTo>
                      <a:pt x="117" y="402"/>
                    </a:moveTo>
                    <a:cubicBezTo>
                      <a:pt x="385" y="218"/>
                      <a:pt x="67" y="1"/>
                      <a:pt x="0" y="318"/>
                    </a:cubicBezTo>
                    <a:cubicBezTo>
                      <a:pt x="67" y="402"/>
                      <a:pt x="0" y="369"/>
                      <a:pt x="117" y="402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823;p21"/>
              <p:cNvSpPr/>
              <p:nvPr/>
            </p:nvSpPr>
            <p:spPr>
              <a:xfrm>
                <a:off x="4333426" y="2703949"/>
                <a:ext cx="10660" cy="10024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52" extrusionOk="0">
                    <a:moveTo>
                      <a:pt x="151" y="251"/>
                    </a:moveTo>
                    <a:cubicBezTo>
                      <a:pt x="234" y="201"/>
                      <a:pt x="268" y="184"/>
                      <a:pt x="234" y="51"/>
                    </a:cubicBezTo>
                    <a:cubicBezTo>
                      <a:pt x="134" y="1"/>
                      <a:pt x="101" y="17"/>
                      <a:pt x="50" y="101"/>
                    </a:cubicBezTo>
                    <a:cubicBezTo>
                      <a:pt x="0" y="218"/>
                      <a:pt x="50" y="235"/>
                      <a:pt x="151" y="2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824;p21"/>
              <p:cNvSpPr/>
              <p:nvPr/>
            </p:nvSpPr>
            <p:spPr>
              <a:xfrm>
                <a:off x="4557414" y="3848435"/>
                <a:ext cx="11337" cy="10024"/>
              </a:xfrm>
              <a:custGeom>
                <a:avLst/>
                <a:gdLst/>
                <a:ahLst/>
                <a:cxnLst/>
                <a:rect l="l" t="t" r="r" b="b"/>
                <a:pathLst>
                  <a:path w="285" h="252" extrusionOk="0">
                    <a:moveTo>
                      <a:pt x="201" y="251"/>
                    </a:moveTo>
                    <a:cubicBezTo>
                      <a:pt x="201" y="201"/>
                      <a:pt x="284" y="185"/>
                      <a:pt x="267" y="84"/>
                    </a:cubicBezTo>
                    <a:cubicBezTo>
                      <a:pt x="251" y="17"/>
                      <a:pt x="201" y="1"/>
                      <a:pt x="134" y="34"/>
                    </a:cubicBezTo>
                    <a:cubicBezTo>
                      <a:pt x="33" y="101"/>
                      <a:pt x="0" y="235"/>
                      <a:pt x="201" y="2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825;p21"/>
              <p:cNvSpPr/>
              <p:nvPr/>
            </p:nvSpPr>
            <p:spPr>
              <a:xfrm>
                <a:off x="4617200" y="3894975"/>
                <a:ext cx="12013" cy="12649"/>
              </a:xfrm>
              <a:custGeom>
                <a:avLst/>
                <a:gdLst/>
                <a:ahLst/>
                <a:cxnLst/>
                <a:rect l="l" t="t" r="r" b="b"/>
                <a:pathLst>
                  <a:path w="302" h="318" extrusionOk="0">
                    <a:moveTo>
                      <a:pt x="101" y="268"/>
                    </a:moveTo>
                    <a:cubicBezTo>
                      <a:pt x="235" y="318"/>
                      <a:pt x="302" y="218"/>
                      <a:pt x="285" y="101"/>
                    </a:cubicBezTo>
                    <a:cubicBezTo>
                      <a:pt x="218" y="0"/>
                      <a:pt x="1" y="84"/>
                      <a:pt x="101" y="26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826;p21"/>
              <p:cNvSpPr/>
              <p:nvPr/>
            </p:nvSpPr>
            <p:spPr>
              <a:xfrm>
                <a:off x="4717559" y="3804600"/>
                <a:ext cx="13325" cy="10660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68" extrusionOk="0">
                    <a:moveTo>
                      <a:pt x="235" y="217"/>
                    </a:moveTo>
                    <a:cubicBezTo>
                      <a:pt x="335" y="167"/>
                      <a:pt x="268" y="0"/>
                      <a:pt x="68" y="33"/>
                    </a:cubicBezTo>
                    <a:cubicBezTo>
                      <a:pt x="1" y="167"/>
                      <a:pt x="151" y="267"/>
                      <a:pt x="235" y="21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827;p21"/>
              <p:cNvSpPr/>
              <p:nvPr/>
            </p:nvSpPr>
            <p:spPr>
              <a:xfrm>
                <a:off x="4681004" y="2872766"/>
                <a:ext cx="13365" cy="12689"/>
              </a:xfrm>
              <a:custGeom>
                <a:avLst/>
                <a:gdLst/>
                <a:ahLst/>
                <a:cxnLst/>
                <a:rect l="l" t="t" r="r" b="b"/>
                <a:pathLst>
                  <a:path w="336" h="319" extrusionOk="0">
                    <a:moveTo>
                      <a:pt x="201" y="318"/>
                    </a:moveTo>
                    <a:cubicBezTo>
                      <a:pt x="235" y="268"/>
                      <a:pt x="335" y="1"/>
                      <a:pt x="118" y="118"/>
                    </a:cubicBezTo>
                    <a:cubicBezTo>
                      <a:pt x="34" y="168"/>
                      <a:pt x="1" y="301"/>
                      <a:pt x="201" y="318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828;p21"/>
              <p:cNvSpPr/>
              <p:nvPr/>
            </p:nvSpPr>
            <p:spPr>
              <a:xfrm>
                <a:off x="4676350" y="2929250"/>
                <a:ext cx="13365" cy="11337"/>
              </a:xfrm>
              <a:custGeom>
                <a:avLst/>
                <a:gdLst/>
                <a:ahLst/>
                <a:cxnLst/>
                <a:rect l="l" t="t" r="r" b="b"/>
                <a:pathLst>
                  <a:path w="336" h="285" extrusionOk="0">
                    <a:moveTo>
                      <a:pt x="268" y="235"/>
                    </a:moveTo>
                    <a:cubicBezTo>
                      <a:pt x="335" y="68"/>
                      <a:pt x="168" y="1"/>
                      <a:pt x="84" y="84"/>
                    </a:cubicBezTo>
                    <a:cubicBezTo>
                      <a:pt x="1" y="168"/>
                      <a:pt x="118" y="285"/>
                      <a:pt x="268" y="23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829;p21"/>
              <p:cNvSpPr/>
              <p:nvPr/>
            </p:nvSpPr>
            <p:spPr>
              <a:xfrm>
                <a:off x="4796677" y="2886051"/>
                <a:ext cx="11973" cy="11337"/>
              </a:xfrm>
              <a:custGeom>
                <a:avLst/>
                <a:gdLst/>
                <a:ahLst/>
                <a:cxnLst/>
                <a:rect l="l" t="t" r="r" b="b"/>
                <a:pathLst>
                  <a:path w="301" h="285" extrusionOk="0">
                    <a:moveTo>
                      <a:pt x="34" y="101"/>
                    </a:moveTo>
                    <a:cubicBezTo>
                      <a:pt x="0" y="235"/>
                      <a:pt x="100" y="285"/>
                      <a:pt x="217" y="235"/>
                    </a:cubicBezTo>
                    <a:cubicBezTo>
                      <a:pt x="301" y="118"/>
                      <a:pt x="201" y="1"/>
                      <a:pt x="34" y="1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830;p21"/>
              <p:cNvSpPr/>
              <p:nvPr/>
            </p:nvSpPr>
            <p:spPr>
              <a:xfrm>
                <a:off x="4691664" y="2909321"/>
                <a:ext cx="10660" cy="1066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68" extrusionOk="0">
                    <a:moveTo>
                      <a:pt x="0" y="84"/>
                    </a:moveTo>
                    <a:cubicBezTo>
                      <a:pt x="17" y="218"/>
                      <a:pt x="67" y="268"/>
                      <a:pt x="201" y="235"/>
                    </a:cubicBezTo>
                    <a:cubicBezTo>
                      <a:pt x="268" y="1"/>
                      <a:pt x="50" y="1"/>
                      <a:pt x="0" y="8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831;p21"/>
              <p:cNvSpPr/>
              <p:nvPr/>
            </p:nvSpPr>
            <p:spPr>
              <a:xfrm>
                <a:off x="4745483" y="2824913"/>
                <a:ext cx="10660" cy="10024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52" extrusionOk="0">
                    <a:moveTo>
                      <a:pt x="67" y="34"/>
                    </a:moveTo>
                    <a:cubicBezTo>
                      <a:pt x="17" y="168"/>
                      <a:pt x="134" y="251"/>
                      <a:pt x="268" y="184"/>
                    </a:cubicBezTo>
                    <a:cubicBezTo>
                      <a:pt x="268" y="118"/>
                      <a:pt x="268" y="17"/>
                      <a:pt x="151" y="1"/>
                    </a:cubicBezTo>
                    <a:cubicBezTo>
                      <a:pt x="1" y="1"/>
                      <a:pt x="134" y="1"/>
                      <a:pt x="67" y="3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832;p21"/>
              <p:cNvSpPr/>
              <p:nvPr/>
            </p:nvSpPr>
            <p:spPr>
              <a:xfrm>
                <a:off x="4419823" y="2593645"/>
                <a:ext cx="12649" cy="9348"/>
              </a:xfrm>
              <a:custGeom>
                <a:avLst/>
                <a:gdLst/>
                <a:ahLst/>
                <a:cxnLst/>
                <a:rect l="l" t="t" r="r" b="b"/>
                <a:pathLst>
                  <a:path w="318" h="235" extrusionOk="0">
                    <a:moveTo>
                      <a:pt x="84" y="50"/>
                    </a:moveTo>
                    <a:cubicBezTo>
                      <a:pt x="84" y="50"/>
                      <a:pt x="0" y="201"/>
                      <a:pt x="151" y="217"/>
                    </a:cubicBezTo>
                    <a:cubicBezTo>
                      <a:pt x="318" y="234"/>
                      <a:pt x="218" y="201"/>
                      <a:pt x="251" y="167"/>
                    </a:cubicBezTo>
                    <a:lnTo>
                      <a:pt x="268" y="67"/>
                    </a:lnTo>
                    <a:cubicBezTo>
                      <a:pt x="167" y="17"/>
                      <a:pt x="184" y="0"/>
                      <a:pt x="84" y="50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833;p21"/>
              <p:cNvSpPr/>
              <p:nvPr/>
            </p:nvSpPr>
            <p:spPr>
              <a:xfrm>
                <a:off x="4782039" y="4039209"/>
                <a:ext cx="12013" cy="11973"/>
              </a:xfrm>
              <a:custGeom>
                <a:avLst/>
                <a:gdLst/>
                <a:ahLst/>
                <a:cxnLst/>
                <a:rect l="l" t="t" r="r" b="b"/>
                <a:pathLst>
                  <a:path w="302" h="301" extrusionOk="0">
                    <a:moveTo>
                      <a:pt x="51" y="251"/>
                    </a:moveTo>
                    <a:cubicBezTo>
                      <a:pt x="301" y="301"/>
                      <a:pt x="251" y="100"/>
                      <a:pt x="168" y="67"/>
                    </a:cubicBezTo>
                    <a:cubicBezTo>
                      <a:pt x="1" y="0"/>
                      <a:pt x="34" y="184"/>
                      <a:pt x="51" y="25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834;p21"/>
              <p:cNvSpPr/>
              <p:nvPr/>
            </p:nvSpPr>
            <p:spPr>
              <a:xfrm>
                <a:off x="4349376" y="2725230"/>
                <a:ext cx="8671" cy="8671"/>
              </a:xfrm>
              <a:custGeom>
                <a:avLst/>
                <a:gdLst/>
                <a:ahLst/>
                <a:cxnLst/>
                <a:rect l="l" t="t" r="r" b="b"/>
                <a:pathLst>
                  <a:path w="218" h="218" extrusionOk="0">
                    <a:moveTo>
                      <a:pt x="0" y="184"/>
                    </a:moveTo>
                    <a:lnTo>
                      <a:pt x="167" y="218"/>
                    </a:lnTo>
                    <a:cubicBezTo>
                      <a:pt x="201" y="51"/>
                      <a:pt x="217" y="0"/>
                      <a:pt x="34" y="1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835;p21"/>
              <p:cNvSpPr/>
              <p:nvPr/>
            </p:nvSpPr>
            <p:spPr>
              <a:xfrm>
                <a:off x="4484303" y="2793011"/>
                <a:ext cx="8671" cy="10660"/>
              </a:xfrm>
              <a:custGeom>
                <a:avLst/>
                <a:gdLst/>
                <a:ahLst/>
                <a:cxnLst/>
                <a:rect l="l" t="t" r="r" b="b"/>
                <a:pathLst>
                  <a:path w="218" h="268" extrusionOk="0">
                    <a:moveTo>
                      <a:pt x="50" y="184"/>
                    </a:moveTo>
                    <a:cubicBezTo>
                      <a:pt x="201" y="268"/>
                      <a:pt x="217" y="218"/>
                      <a:pt x="217" y="67"/>
                    </a:cubicBezTo>
                    <a:lnTo>
                      <a:pt x="100" y="1"/>
                    </a:lnTo>
                    <a:cubicBezTo>
                      <a:pt x="50" y="67"/>
                      <a:pt x="0" y="67"/>
                      <a:pt x="50" y="184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836;p21"/>
              <p:cNvSpPr/>
              <p:nvPr/>
            </p:nvSpPr>
            <p:spPr>
              <a:xfrm>
                <a:off x="4359997" y="3978707"/>
                <a:ext cx="12689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319" h="335" extrusionOk="0">
                    <a:moveTo>
                      <a:pt x="168" y="1"/>
                    </a:moveTo>
                    <a:cubicBezTo>
                      <a:pt x="1" y="201"/>
                      <a:pt x="318" y="335"/>
                      <a:pt x="301" y="17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837;p21"/>
              <p:cNvSpPr/>
              <p:nvPr/>
            </p:nvSpPr>
            <p:spPr>
              <a:xfrm>
                <a:off x="4505544" y="3038917"/>
                <a:ext cx="9348" cy="9348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35" extrusionOk="0">
                    <a:moveTo>
                      <a:pt x="84" y="201"/>
                    </a:moveTo>
                    <a:cubicBezTo>
                      <a:pt x="218" y="235"/>
                      <a:pt x="235" y="151"/>
                      <a:pt x="201" y="51"/>
                    </a:cubicBezTo>
                    <a:cubicBezTo>
                      <a:pt x="151" y="34"/>
                      <a:pt x="151" y="1"/>
                      <a:pt x="84" y="51"/>
                    </a:cubicBezTo>
                    <a:cubicBezTo>
                      <a:pt x="1" y="151"/>
                      <a:pt x="84" y="201"/>
                      <a:pt x="84" y="201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838;p21"/>
              <p:cNvSpPr/>
              <p:nvPr/>
            </p:nvSpPr>
            <p:spPr>
              <a:xfrm>
                <a:off x="4558727" y="4191399"/>
                <a:ext cx="15314" cy="15314"/>
              </a:xfrm>
              <a:custGeom>
                <a:avLst/>
                <a:gdLst/>
                <a:ahLst/>
                <a:cxnLst/>
                <a:rect l="l" t="t" r="r" b="b"/>
                <a:pathLst>
                  <a:path w="385" h="385" extrusionOk="0">
                    <a:moveTo>
                      <a:pt x="117" y="385"/>
                    </a:moveTo>
                    <a:lnTo>
                      <a:pt x="184" y="385"/>
                    </a:lnTo>
                    <a:cubicBezTo>
                      <a:pt x="335" y="117"/>
                      <a:pt x="385" y="184"/>
                      <a:pt x="385" y="17"/>
                    </a:cubicBezTo>
                    <a:cubicBezTo>
                      <a:pt x="184" y="0"/>
                      <a:pt x="0" y="167"/>
                      <a:pt x="117" y="385"/>
                    </a:cubicBezTo>
                    <a:close/>
                  </a:path>
                </a:pathLst>
              </a:custGeom>
              <a:solidFill>
                <a:srgbClr val="1A1A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22044761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7284E-6 L -0.01371 -0.79383 " pathEditMode="relative" rAng="0" ptsTypes="AA">
                                      <p:cBhvr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-3969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-0.31605 L 0.00139 0.09383 " pathEditMode="relative" rAng="0" ptsTypes="AA">
                                      <p:cBhvr>
                                        <p:cTn id="18" dur="175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204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177;p39"/>
          <p:cNvSpPr txBox="1">
            <a:spLocks/>
          </p:cNvSpPr>
          <p:nvPr/>
        </p:nvSpPr>
        <p:spPr>
          <a:xfrm>
            <a:off x="1051040" y="242018"/>
            <a:ext cx="7425944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r>
              <a:rPr lang="en-US" sz="26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SOLUTION FOR SECURING DOCUMENT</a:t>
            </a:r>
          </a:p>
        </p:txBody>
      </p:sp>
      <p:grpSp>
        <p:nvGrpSpPr>
          <p:cNvPr id="10" name="Google Shape;2106;p37"/>
          <p:cNvGrpSpPr/>
          <p:nvPr/>
        </p:nvGrpSpPr>
        <p:grpSpPr>
          <a:xfrm>
            <a:off x="429502" y="251161"/>
            <a:ext cx="635100" cy="734640"/>
            <a:chOff x="731647" y="573573"/>
            <a:chExt cx="635100" cy="734640"/>
          </a:xfrm>
        </p:grpSpPr>
        <p:grpSp>
          <p:nvGrpSpPr>
            <p:cNvPr id="11" name="Google Shape;2107;p37"/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16" name="Google Shape;2108;p37"/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2109;p37"/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2110;p37"/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13" name="Google Shape;2111;p3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4" name="Google Shape;2112;p3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5" name="Google Shape;2113;p3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</p:grpSp>
      </p:grpSp>
      <p:sp>
        <p:nvSpPr>
          <p:cNvPr id="18" name="Google Shape;2147;p37"/>
          <p:cNvSpPr txBox="1">
            <a:spLocks/>
          </p:cNvSpPr>
          <p:nvPr/>
        </p:nvSpPr>
        <p:spPr>
          <a:xfrm>
            <a:off x="511671" y="399964"/>
            <a:ext cx="4572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/>
            <a:r>
              <a:rPr lang="en" sz="14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02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890161" y="1151187"/>
            <a:ext cx="1373100" cy="3125175"/>
            <a:chOff x="3890161" y="1151187"/>
            <a:chExt cx="1373100" cy="3125175"/>
          </a:xfrm>
        </p:grpSpPr>
        <p:sp>
          <p:nvSpPr>
            <p:cNvPr id="56" name="Google Shape;1990;p42"/>
            <p:cNvSpPr/>
            <p:nvPr/>
          </p:nvSpPr>
          <p:spPr>
            <a:xfrm>
              <a:off x="4567872" y="1151187"/>
              <a:ext cx="17651" cy="746949"/>
            </a:xfrm>
            <a:custGeom>
              <a:avLst/>
              <a:gdLst/>
              <a:ahLst/>
              <a:cxnLst/>
              <a:rect l="l" t="t" r="r" b="b"/>
              <a:pathLst>
                <a:path w="204" h="8633" extrusionOk="0">
                  <a:moveTo>
                    <a:pt x="1" y="1"/>
                  </a:moveTo>
                  <a:lnTo>
                    <a:pt x="1" y="8633"/>
                  </a:lnTo>
                  <a:lnTo>
                    <a:pt x="203" y="863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991;p42"/>
            <p:cNvSpPr/>
            <p:nvPr/>
          </p:nvSpPr>
          <p:spPr>
            <a:xfrm>
              <a:off x="4064141" y="2232017"/>
              <a:ext cx="1015861" cy="1266430"/>
            </a:xfrm>
            <a:custGeom>
              <a:avLst/>
              <a:gdLst/>
              <a:ahLst/>
              <a:cxnLst/>
              <a:rect l="l" t="t" r="r" b="b"/>
              <a:pathLst>
                <a:path w="11741" h="14637" extrusionOk="0">
                  <a:moveTo>
                    <a:pt x="3724" y="1"/>
                  </a:moveTo>
                  <a:cubicBezTo>
                    <a:pt x="3699" y="1"/>
                    <a:pt x="3672" y="6"/>
                    <a:pt x="3632" y="22"/>
                  </a:cubicBezTo>
                  <a:cubicBezTo>
                    <a:pt x="3346" y="117"/>
                    <a:pt x="3239" y="391"/>
                    <a:pt x="3203" y="641"/>
                  </a:cubicBezTo>
                  <a:cubicBezTo>
                    <a:pt x="3096" y="1308"/>
                    <a:pt x="3013" y="1975"/>
                    <a:pt x="2799" y="2618"/>
                  </a:cubicBezTo>
                  <a:cubicBezTo>
                    <a:pt x="2572" y="3320"/>
                    <a:pt x="2239" y="3987"/>
                    <a:pt x="1858" y="4618"/>
                  </a:cubicBezTo>
                  <a:cubicBezTo>
                    <a:pt x="1798" y="4725"/>
                    <a:pt x="1739" y="4832"/>
                    <a:pt x="1667" y="4927"/>
                  </a:cubicBezTo>
                  <a:cubicBezTo>
                    <a:pt x="894" y="6130"/>
                    <a:pt x="215" y="7082"/>
                    <a:pt x="155" y="8583"/>
                  </a:cubicBezTo>
                  <a:cubicBezTo>
                    <a:pt x="1" y="11773"/>
                    <a:pt x="2465" y="14476"/>
                    <a:pt x="5656" y="14631"/>
                  </a:cubicBezTo>
                  <a:cubicBezTo>
                    <a:pt x="5744" y="14635"/>
                    <a:pt x="5832" y="14637"/>
                    <a:pt x="5920" y="14637"/>
                  </a:cubicBezTo>
                  <a:cubicBezTo>
                    <a:pt x="8995" y="14637"/>
                    <a:pt x="11565" y="12221"/>
                    <a:pt x="11704" y="9118"/>
                  </a:cubicBezTo>
                  <a:cubicBezTo>
                    <a:pt x="11740" y="8333"/>
                    <a:pt x="11609" y="7535"/>
                    <a:pt x="11335" y="6797"/>
                  </a:cubicBezTo>
                  <a:cubicBezTo>
                    <a:pt x="11073" y="6094"/>
                    <a:pt x="10549" y="5511"/>
                    <a:pt x="10204" y="4832"/>
                  </a:cubicBezTo>
                  <a:cubicBezTo>
                    <a:pt x="9680" y="3784"/>
                    <a:pt x="9299" y="2653"/>
                    <a:pt x="9085" y="1510"/>
                  </a:cubicBezTo>
                  <a:cubicBezTo>
                    <a:pt x="9025" y="1213"/>
                    <a:pt x="8978" y="927"/>
                    <a:pt x="8942" y="629"/>
                  </a:cubicBezTo>
                  <a:cubicBezTo>
                    <a:pt x="8918" y="427"/>
                    <a:pt x="8906" y="141"/>
                    <a:pt x="8656" y="46"/>
                  </a:cubicBezTo>
                  <a:cubicBezTo>
                    <a:pt x="8573" y="22"/>
                    <a:pt x="8549" y="22"/>
                    <a:pt x="8466" y="22"/>
                  </a:cubicBezTo>
                  <a:lnTo>
                    <a:pt x="3894" y="22"/>
                  </a:lnTo>
                  <a:cubicBezTo>
                    <a:pt x="3807" y="22"/>
                    <a:pt x="3772" y="1"/>
                    <a:pt x="3724" y="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992;p42"/>
            <p:cNvSpPr/>
            <p:nvPr/>
          </p:nvSpPr>
          <p:spPr>
            <a:xfrm>
              <a:off x="4346376" y="1966049"/>
              <a:ext cx="496639" cy="55720"/>
            </a:xfrm>
            <a:custGeom>
              <a:avLst/>
              <a:gdLst/>
              <a:ahLst/>
              <a:cxnLst/>
              <a:rect l="l" t="t" r="r" b="b"/>
              <a:pathLst>
                <a:path w="5740" h="644" extrusionOk="0">
                  <a:moveTo>
                    <a:pt x="168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477"/>
                  </a:lnTo>
                  <a:cubicBezTo>
                    <a:pt x="1" y="572"/>
                    <a:pt x="72" y="643"/>
                    <a:pt x="168" y="643"/>
                  </a:cubicBezTo>
                  <a:lnTo>
                    <a:pt x="5573" y="643"/>
                  </a:lnTo>
                  <a:cubicBezTo>
                    <a:pt x="5668" y="643"/>
                    <a:pt x="5740" y="572"/>
                    <a:pt x="5740" y="477"/>
                  </a:cubicBezTo>
                  <a:lnTo>
                    <a:pt x="5740" y="155"/>
                  </a:lnTo>
                  <a:cubicBezTo>
                    <a:pt x="5740" y="72"/>
                    <a:pt x="5668" y="0"/>
                    <a:pt x="5573" y="0"/>
                  </a:cubicBez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993;p42"/>
            <p:cNvSpPr/>
            <p:nvPr/>
          </p:nvSpPr>
          <p:spPr>
            <a:xfrm>
              <a:off x="4346376" y="2208137"/>
              <a:ext cx="496639" cy="59787"/>
            </a:xfrm>
            <a:custGeom>
              <a:avLst/>
              <a:gdLst/>
              <a:ahLst/>
              <a:cxnLst/>
              <a:rect l="l" t="t" r="r" b="b"/>
              <a:pathLst>
                <a:path w="5740" h="691" extrusionOk="0">
                  <a:moveTo>
                    <a:pt x="168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524"/>
                  </a:lnTo>
                  <a:cubicBezTo>
                    <a:pt x="1" y="608"/>
                    <a:pt x="84" y="691"/>
                    <a:pt x="168" y="691"/>
                  </a:cubicBezTo>
                  <a:lnTo>
                    <a:pt x="5573" y="691"/>
                  </a:lnTo>
                  <a:cubicBezTo>
                    <a:pt x="5668" y="691"/>
                    <a:pt x="5740" y="608"/>
                    <a:pt x="5740" y="524"/>
                  </a:cubicBezTo>
                  <a:lnTo>
                    <a:pt x="5740" y="167"/>
                  </a:lnTo>
                  <a:cubicBezTo>
                    <a:pt x="5740" y="84"/>
                    <a:pt x="5668" y="0"/>
                    <a:pt x="5573" y="0"/>
                  </a:cubicBez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994;p42"/>
            <p:cNvSpPr/>
            <p:nvPr/>
          </p:nvSpPr>
          <p:spPr>
            <a:xfrm>
              <a:off x="4347414" y="2131912"/>
              <a:ext cx="496639" cy="55720"/>
            </a:xfrm>
            <a:custGeom>
              <a:avLst/>
              <a:gdLst/>
              <a:ahLst/>
              <a:cxnLst/>
              <a:rect l="l" t="t" r="r" b="b"/>
              <a:pathLst>
                <a:path w="5740" h="644" extrusionOk="0"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477"/>
                  </a:lnTo>
                  <a:cubicBezTo>
                    <a:pt x="1" y="572"/>
                    <a:pt x="72" y="643"/>
                    <a:pt x="167" y="643"/>
                  </a:cubicBezTo>
                  <a:lnTo>
                    <a:pt x="5573" y="643"/>
                  </a:lnTo>
                  <a:cubicBezTo>
                    <a:pt x="5668" y="643"/>
                    <a:pt x="5740" y="572"/>
                    <a:pt x="5740" y="477"/>
                  </a:cubicBezTo>
                  <a:lnTo>
                    <a:pt x="5740" y="155"/>
                  </a:lnTo>
                  <a:cubicBezTo>
                    <a:pt x="5740" y="72"/>
                    <a:pt x="5668" y="0"/>
                    <a:pt x="5573" y="0"/>
                  </a:cubicBez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995;p42"/>
            <p:cNvSpPr/>
            <p:nvPr/>
          </p:nvSpPr>
          <p:spPr>
            <a:xfrm>
              <a:off x="4346376" y="2048418"/>
              <a:ext cx="496639" cy="55720"/>
            </a:xfrm>
            <a:custGeom>
              <a:avLst/>
              <a:gdLst/>
              <a:ahLst/>
              <a:cxnLst/>
              <a:rect l="l" t="t" r="r" b="b"/>
              <a:pathLst>
                <a:path w="5740" h="644" extrusionOk="0">
                  <a:moveTo>
                    <a:pt x="168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489"/>
                  </a:lnTo>
                  <a:cubicBezTo>
                    <a:pt x="1" y="572"/>
                    <a:pt x="72" y="644"/>
                    <a:pt x="168" y="644"/>
                  </a:cubicBezTo>
                  <a:lnTo>
                    <a:pt x="5573" y="644"/>
                  </a:lnTo>
                  <a:cubicBezTo>
                    <a:pt x="5668" y="644"/>
                    <a:pt x="5740" y="572"/>
                    <a:pt x="5740" y="489"/>
                  </a:cubicBezTo>
                  <a:lnTo>
                    <a:pt x="5740" y="168"/>
                  </a:lnTo>
                  <a:cubicBezTo>
                    <a:pt x="5740" y="72"/>
                    <a:pt x="5668" y="1"/>
                    <a:pt x="5573" y="1"/>
                  </a:cubicBez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996;p42"/>
            <p:cNvSpPr/>
            <p:nvPr/>
          </p:nvSpPr>
          <p:spPr>
            <a:xfrm>
              <a:off x="4347414" y="1883594"/>
              <a:ext cx="496639" cy="54682"/>
            </a:xfrm>
            <a:custGeom>
              <a:avLst/>
              <a:gdLst/>
              <a:ahLst/>
              <a:cxnLst/>
              <a:rect l="l" t="t" r="r" b="b"/>
              <a:pathLst>
                <a:path w="5740" h="632" extrusionOk="0">
                  <a:moveTo>
                    <a:pt x="167" y="1"/>
                  </a:moveTo>
                  <a:cubicBezTo>
                    <a:pt x="72" y="1"/>
                    <a:pt x="1" y="72"/>
                    <a:pt x="1" y="156"/>
                  </a:cubicBezTo>
                  <a:lnTo>
                    <a:pt x="1" y="477"/>
                  </a:lnTo>
                  <a:cubicBezTo>
                    <a:pt x="1" y="561"/>
                    <a:pt x="72" y="632"/>
                    <a:pt x="167" y="632"/>
                  </a:cubicBezTo>
                  <a:lnTo>
                    <a:pt x="5573" y="632"/>
                  </a:lnTo>
                  <a:cubicBezTo>
                    <a:pt x="5668" y="632"/>
                    <a:pt x="5740" y="561"/>
                    <a:pt x="5740" y="477"/>
                  </a:cubicBezTo>
                  <a:lnTo>
                    <a:pt x="5740" y="156"/>
                  </a:lnTo>
                  <a:cubicBezTo>
                    <a:pt x="5740" y="72"/>
                    <a:pt x="5668" y="1"/>
                    <a:pt x="5573" y="1"/>
                  </a:cubicBez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997;p42"/>
            <p:cNvSpPr/>
            <p:nvPr/>
          </p:nvSpPr>
          <p:spPr>
            <a:xfrm>
              <a:off x="4394828" y="2181316"/>
              <a:ext cx="399734" cy="26908"/>
            </a:xfrm>
            <a:custGeom>
              <a:avLst/>
              <a:gdLst/>
              <a:ahLst/>
              <a:cxnLst/>
              <a:rect l="l" t="t" r="r" b="b"/>
              <a:pathLst>
                <a:path w="4620" h="311" extrusionOk="0">
                  <a:moveTo>
                    <a:pt x="96" y="1"/>
                  </a:moveTo>
                  <a:cubicBezTo>
                    <a:pt x="48" y="1"/>
                    <a:pt x="0" y="37"/>
                    <a:pt x="0" y="84"/>
                  </a:cubicBezTo>
                  <a:lnTo>
                    <a:pt x="0" y="227"/>
                  </a:lnTo>
                  <a:cubicBezTo>
                    <a:pt x="0" y="275"/>
                    <a:pt x="48" y="310"/>
                    <a:pt x="96" y="310"/>
                  </a:cubicBezTo>
                  <a:lnTo>
                    <a:pt x="4525" y="310"/>
                  </a:lnTo>
                  <a:cubicBezTo>
                    <a:pt x="4572" y="310"/>
                    <a:pt x="4620" y="275"/>
                    <a:pt x="4620" y="227"/>
                  </a:cubicBezTo>
                  <a:lnTo>
                    <a:pt x="4620" y="84"/>
                  </a:lnTo>
                  <a:cubicBezTo>
                    <a:pt x="4620" y="37"/>
                    <a:pt x="4572" y="1"/>
                    <a:pt x="4525" y="1"/>
                  </a:cubicBezTo>
                  <a:close/>
                </a:path>
              </a:pathLst>
            </a:custGeom>
            <a:solidFill>
              <a:srgbClr val="565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998;p42"/>
            <p:cNvSpPr/>
            <p:nvPr/>
          </p:nvSpPr>
          <p:spPr>
            <a:xfrm>
              <a:off x="4394828" y="2104052"/>
              <a:ext cx="399734" cy="27947"/>
            </a:xfrm>
            <a:custGeom>
              <a:avLst/>
              <a:gdLst/>
              <a:ahLst/>
              <a:cxnLst/>
              <a:rect l="l" t="t" r="r" b="b"/>
              <a:pathLst>
                <a:path w="4620" h="323" extrusionOk="0">
                  <a:moveTo>
                    <a:pt x="96" y="1"/>
                  </a:moveTo>
                  <a:cubicBezTo>
                    <a:pt x="48" y="1"/>
                    <a:pt x="0" y="37"/>
                    <a:pt x="0" y="84"/>
                  </a:cubicBezTo>
                  <a:lnTo>
                    <a:pt x="0" y="227"/>
                  </a:lnTo>
                  <a:cubicBezTo>
                    <a:pt x="0" y="275"/>
                    <a:pt x="48" y="322"/>
                    <a:pt x="96" y="322"/>
                  </a:cubicBezTo>
                  <a:lnTo>
                    <a:pt x="4525" y="322"/>
                  </a:lnTo>
                  <a:cubicBezTo>
                    <a:pt x="4572" y="322"/>
                    <a:pt x="4620" y="287"/>
                    <a:pt x="4620" y="227"/>
                  </a:cubicBezTo>
                  <a:lnTo>
                    <a:pt x="4620" y="84"/>
                  </a:lnTo>
                  <a:cubicBezTo>
                    <a:pt x="4620" y="37"/>
                    <a:pt x="4572" y="1"/>
                    <a:pt x="4525" y="1"/>
                  </a:cubicBezTo>
                  <a:close/>
                </a:path>
              </a:pathLst>
            </a:custGeom>
            <a:solidFill>
              <a:srgbClr val="565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999;p42"/>
            <p:cNvSpPr/>
            <p:nvPr/>
          </p:nvSpPr>
          <p:spPr>
            <a:xfrm>
              <a:off x="4394828" y="2021683"/>
              <a:ext cx="399734" cy="26822"/>
            </a:xfrm>
            <a:custGeom>
              <a:avLst/>
              <a:gdLst/>
              <a:ahLst/>
              <a:cxnLst/>
              <a:rect l="l" t="t" r="r" b="b"/>
              <a:pathLst>
                <a:path w="4620" h="310" extrusionOk="0">
                  <a:moveTo>
                    <a:pt x="96" y="0"/>
                  </a:moveTo>
                  <a:cubicBezTo>
                    <a:pt x="48" y="0"/>
                    <a:pt x="0" y="36"/>
                    <a:pt x="0" y="84"/>
                  </a:cubicBezTo>
                  <a:lnTo>
                    <a:pt x="0" y="227"/>
                  </a:lnTo>
                  <a:cubicBezTo>
                    <a:pt x="0" y="274"/>
                    <a:pt x="48" y="310"/>
                    <a:pt x="96" y="310"/>
                  </a:cubicBezTo>
                  <a:lnTo>
                    <a:pt x="4525" y="310"/>
                  </a:lnTo>
                  <a:cubicBezTo>
                    <a:pt x="4572" y="310"/>
                    <a:pt x="4620" y="274"/>
                    <a:pt x="4620" y="227"/>
                  </a:cubicBezTo>
                  <a:lnTo>
                    <a:pt x="4620" y="84"/>
                  </a:lnTo>
                  <a:cubicBezTo>
                    <a:pt x="4620" y="36"/>
                    <a:pt x="4572" y="0"/>
                    <a:pt x="4525" y="0"/>
                  </a:cubicBezTo>
                  <a:close/>
                </a:path>
              </a:pathLst>
            </a:custGeom>
            <a:solidFill>
              <a:srgbClr val="565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000;p42"/>
            <p:cNvSpPr/>
            <p:nvPr/>
          </p:nvSpPr>
          <p:spPr>
            <a:xfrm>
              <a:off x="4394828" y="1938189"/>
              <a:ext cx="399734" cy="27947"/>
            </a:xfrm>
            <a:custGeom>
              <a:avLst/>
              <a:gdLst/>
              <a:ahLst/>
              <a:cxnLst/>
              <a:rect l="l" t="t" r="r" b="b"/>
              <a:pathLst>
                <a:path w="4620" h="323" extrusionOk="0">
                  <a:moveTo>
                    <a:pt x="96" y="1"/>
                  </a:moveTo>
                  <a:cubicBezTo>
                    <a:pt x="48" y="1"/>
                    <a:pt x="0" y="37"/>
                    <a:pt x="0" y="96"/>
                  </a:cubicBezTo>
                  <a:lnTo>
                    <a:pt x="0" y="239"/>
                  </a:lnTo>
                  <a:cubicBezTo>
                    <a:pt x="0" y="287"/>
                    <a:pt x="48" y="322"/>
                    <a:pt x="96" y="322"/>
                  </a:cubicBezTo>
                  <a:lnTo>
                    <a:pt x="4525" y="322"/>
                  </a:lnTo>
                  <a:cubicBezTo>
                    <a:pt x="4572" y="322"/>
                    <a:pt x="4620" y="287"/>
                    <a:pt x="4620" y="239"/>
                  </a:cubicBezTo>
                  <a:lnTo>
                    <a:pt x="4620" y="96"/>
                  </a:lnTo>
                  <a:cubicBezTo>
                    <a:pt x="4620" y="49"/>
                    <a:pt x="4572" y="1"/>
                    <a:pt x="4525" y="1"/>
                  </a:cubicBezTo>
                  <a:close/>
                </a:path>
              </a:pathLst>
            </a:custGeom>
            <a:solidFill>
              <a:srgbClr val="565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001;p42"/>
            <p:cNvSpPr/>
            <p:nvPr/>
          </p:nvSpPr>
          <p:spPr>
            <a:xfrm>
              <a:off x="4394828" y="1855821"/>
              <a:ext cx="399734" cy="26908"/>
            </a:xfrm>
            <a:custGeom>
              <a:avLst/>
              <a:gdLst/>
              <a:ahLst/>
              <a:cxnLst/>
              <a:rect l="l" t="t" r="r" b="b"/>
              <a:pathLst>
                <a:path w="4620" h="311" extrusionOk="0">
                  <a:moveTo>
                    <a:pt x="96" y="0"/>
                  </a:moveTo>
                  <a:cubicBezTo>
                    <a:pt x="48" y="0"/>
                    <a:pt x="0" y="36"/>
                    <a:pt x="0" y="84"/>
                  </a:cubicBezTo>
                  <a:lnTo>
                    <a:pt x="0" y="227"/>
                  </a:lnTo>
                  <a:cubicBezTo>
                    <a:pt x="0" y="274"/>
                    <a:pt x="48" y="310"/>
                    <a:pt x="96" y="310"/>
                  </a:cubicBezTo>
                  <a:lnTo>
                    <a:pt x="4525" y="310"/>
                  </a:lnTo>
                  <a:cubicBezTo>
                    <a:pt x="4572" y="310"/>
                    <a:pt x="4620" y="274"/>
                    <a:pt x="4620" y="227"/>
                  </a:cubicBezTo>
                  <a:lnTo>
                    <a:pt x="4620" y="84"/>
                  </a:lnTo>
                  <a:cubicBezTo>
                    <a:pt x="4620" y="36"/>
                    <a:pt x="4572" y="0"/>
                    <a:pt x="4525" y="0"/>
                  </a:cubicBezTo>
                  <a:close/>
                </a:path>
              </a:pathLst>
            </a:custGeom>
            <a:solidFill>
              <a:srgbClr val="565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002;p42"/>
            <p:cNvSpPr/>
            <p:nvPr/>
          </p:nvSpPr>
          <p:spPr>
            <a:xfrm>
              <a:off x="4478235" y="1801225"/>
              <a:ext cx="233957" cy="54682"/>
            </a:xfrm>
            <a:custGeom>
              <a:avLst/>
              <a:gdLst/>
              <a:ahLst/>
              <a:cxnLst/>
              <a:rect l="l" t="t" r="r" b="b"/>
              <a:pathLst>
                <a:path w="2704" h="63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lnTo>
                    <a:pt x="1" y="631"/>
                  </a:lnTo>
                  <a:lnTo>
                    <a:pt x="2704" y="631"/>
                  </a:lnTo>
                  <a:lnTo>
                    <a:pt x="2704" y="191"/>
                  </a:lnTo>
                  <a:cubicBezTo>
                    <a:pt x="2704" y="84"/>
                    <a:pt x="2608" y="0"/>
                    <a:pt x="2501" y="0"/>
                  </a:cubicBezTo>
                  <a:close/>
                </a:path>
              </a:pathLst>
            </a:custGeom>
            <a:solidFill>
              <a:srgbClr val="565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003;p42"/>
            <p:cNvSpPr/>
            <p:nvPr/>
          </p:nvSpPr>
          <p:spPr>
            <a:xfrm>
              <a:off x="4714181" y="2209176"/>
              <a:ext cx="57797" cy="58749"/>
            </a:xfrm>
            <a:custGeom>
              <a:avLst/>
              <a:gdLst/>
              <a:ahLst/>
              <a:cxnLst/>
              <a:rect l="l" t="t" r="r" b="b"/>
              <a:pathLst>
                <a:path w="668" h="679" extrusionOk="0">
                  <a:moveTo>
                    <a:pt x="0" y="0"/>
                  </a:moveTo>
                  <a:lnTo>
                    <a:pt x="0" y="679"/>
                  </a:lnTo>
                  <a:lnTo>
                    <a:pt x="667" y="679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004;p42"/>
            <p:cNvSpPr/>
            <p:nvPr/>
          </p:nvSpPr>
          <p:spPr>
            <a:xfrm>
              <a:off x="4664690" y="2182354"/>
              <a:ext cx="35128" cy="28985"/>
            </a:xfrm>
            <a:custGeom>
              <a:avLst/>
              <a:gdLst/>
              <a:ahLst/>
              <a:cxnLst/>
              <a:rect l="l" t="t" r="r" b="b"/>
              <a:pathLst>
                <a:path w="406" h="335" extrusionOk="0">
                  <a:moveTo>
                    <a:pt x="1" y="1"/>
                  </a:moveTo>
                  <a:lnTo>
                    <a:pt x="1" y="334"/>
                  </a:lnTo>
                  <a:lnTo>
                    <a:pt x="406" y="334"/>
                  </a:lnTo>
                  <a:lnTo>
                    <a:pt x="4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005;p42"/>
            <p:cNvSpPr/>
            <p:nvPr/>
          </p:nvSpPr>
          <p:spPr>
            <a:xfrm>
              <a:off x="4664690" y="2103013"/>
              <a:ext cx="35128" cy="30023"/>
            </a:xfrm>
            <a:custGeom>
              <a:avLst/>
              <a:gdLst/>
              <a:ahLst/>
              <a:cxnLst/>
              <a:rect l="l" t="t" r="r" b="b"/>
              <a:pathLst>
                <a:path w="406" h="347" extrusionOk="0">
                  <a:moveTo>
                    <a:pt x="1" y="1"/>
                  </a:moveTo>
                  <a:lnTo>
                    <a:pt x="1" y="346"/>
                  </a:lnTo>
                  <a:lnTo>
                    <a:pt x="406" y="346"/>
                  </a:lnTo>
                  <a:lnTo>
                    <a:pt x="4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006;p42"/>
            <p:cNvSpPr/>
            <p:nvPr/>
          </p:nvSpPr>
          <p:spPr>
            <a:xfrm>
              <a:off x="4664690" y="2020645"/>
              <a:ext cx="35128" cy="28899"/>
            </a:xfrm>
            <a:custGeom>
              <a:avLst/>
              <a:gdLst/>
              <a:ahLst/>
              <a:cxnLst/>
              <a:rect l="l" t="t" r="r" b="b"/>
              <a:pathLst>
                <a:path w="406" h="334" extrusionOk="0">
                  <a:moveTo>
                    <a:pt x="1" y="0"/>
                  </a:moveTo>
                  <a:lnTo>
                    <a:pt x="1" y="334"/>
                  </a:lnTo>
                  <a:lnTo>
                    <a:pt x="406" y="334"/>
                  </a:lnTo>
                  <a:lnTo>
                    <a:pt x="4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007;p42"/>
            <p:cNvSpPr/>
            <p:nvPr/>
          </p:nvSpPr>
          <p:spPr>
            <a:xfrm>
              <a:off x="4664690" y="1937238"/>
              <a:ext cx="35128" cy="29937"/>
            </a:xfrm>
            <a:custGeom>
              <a:avLst/>
              <a:gdLst/>
              <a:ahLst/>
              <a:cxnLst/>
              <a:rect l="l" t="t" r="r" b="b"/>
              <a:pathLst>
                <a:path w="406" h="346" extrusionOk="0">
                  <a:moveTo>
                    <a:pt x="1" y="0"/>
                  </a:moveTo>
                  <a:lnTo>
                    <a:pt x="1" y="345"/>
                  </a:lnTo>
                  <a:lnTo>
                    <a:pt x="406" y="345"/>
                  </a:lnTo>
                  <a:lnTo>
                    <a:pt x="4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008;p42"/>
            <p:cNvSpPr/>
            <p:nvPr/>
          </p:nvSpPr>
          <p:spPr>
            <a:xfrm>
              <a:off x="4714181" y="2131912"/>
              <a:ext cx="57797" cy="49491"/>
            </a:xfrm>
            <a:custGeom>
              <a:avLst/>
              <a:gdLst/>
              <a:ahLst/>
              <a:cxnLst/>
              <a:rect l="l" t="t" r="r" b="b"/>
              <a:pathLst>
                <a:path w="668" h="572" extrusionOk="0">
                  <a:moveTo>
                    <a:pt x="0" y="0"/>
                  </a:moveTo>
                  <a:lnTo>
                    <a:pt x="0" y="572"/>
                  </a:lnTo>
                  <a:lnTo>
                    <a:pt x="667" y="572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009;p42"/>
            <p:cNvSpPr/>
            <p:nvPr/>
          </p:nvSpPr>
          <p:spPr>
            <a:xfrm>
              <a:off x="4714181" y="2048418"/>
              <a:ext cx="57797" cy="55720"/>
            </a:xfrm>
            <a:custGeom>
              <a:avLst/>
              <a:gdLst/>
              <a:ahLst/>
              <a:cxnLst/>
              <a:rect l="l" t="t" r="r" b="b"/>
              <a:pathLst>
                <a:path w="668" h="644" extrusionOk="0">
                  <a:moveTo>
                    <a:pt x="0" y="1"/>
                  </a:moveTo>
                  <a:lnTo>
                    <a:pt x="0" y="644"/>
                  </a:lnTo>
                  <a:lnTo>
                    <a:pt x="667" y="644"/>
                  </a:lnTo>
                  <a:lnTo>
                    <a:pt x="6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010;p42"/>
            <p:cNvSpPr/>
            <p:nvPr/>
          </p:nvSpPr>
          <p:spPr>
            <a:xfrm>
              <a:off x="4714181" y="1966049"/>
              <a:ext cx="57797" cy="55720"/>
            </a:xfrm>
            <a:custGeom>
              <a:avLst/>
              <a:gdLst/>
              <a:ahLst/>
              <a:cxnLst/>
              <a:rect l="l" t="t" r="r" b="b"/>
              <a:pathLst>
                <a:path w="668" h="644" extrusionOk="0">
                  <a:moveTo>
                    <a:pt x="0" y="0"/>
                  </a:moveTo>
                  <a:lnTo>
                    <a:pt x="0" y="643"/>
                  </a:lnTo>
                  <a:lnTo>
                    <a:pt x="667" y="643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011;p42"/>
            <p:cNvSpPr/>
            <p:nvPr/>
          </p:nvSpPr>
          <p:spPr>
            <a:xfrm>
              <a:off x="4714181" y="1883594"/>
              <a:ext cx="57797" cy="54682"/>
            </a:xfrm>
            <a:custGeom>
              <a:avLst/>
              <a:gdLst/>
              <a:ahLst/>
              <a:cxnLst/>
              <a:rect l="l" t="t" r="r" b="b"/>
              <a:pathLst>
                <a:path w="668" h="632" extrusionOk="0">
                  <a:moveTo>
                    <a:pt x="0" y="1"/>
                  </a:moveTo>
                  <a:lnTo>
                    <a:pt x="0" y="632"/>
                  </a:lnTo>
                  <a:lnTo>
                    <a:pt x="667" y="632"/>
                  </a:lnTo>
                  <a:lnTo>
                    <a:pt x="6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012;p42"/>
            <p:cNvSpPr/>
            <p:nvPr/>
          </p:nvSpPr>
          <p:spPr>
            <a:xfrm>
              <a:off x="4626620" y="1800187"/>
              <a:ext cx="58749" cy="55720"/>
            </a:xfrm>
            <a:custGeom>
              <a:avLst/>
              <a:gdLst/>
              <a:ahLst/>
              <a:cxnLst/>
              <a:rect l="l" t="t" r="r" b="b"/>
              <a:pathLst>
                <a:path w="679" h="644" extrusionOk="0">
                  <a:moveTo>
                    <a:pt x="0" y="1"/>
                  </a:moveTo>
                  <a:lnTo>
                    <a:pt x="0" y="643"/>
                  </a:lnTo>
                  <a:lnTo>
                    <a:pt x="679" y="643"/>
                  </a:lnTo>
                  <a:lnTo>
                    <a:pt x="6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037;p42"/>
            <p:cNvSpPr txBox="1"/>
            <p:nvPr/>
          </p:nvSpPr>
          <p:spPr>
            <a:xfrm>
              <a:off x="4268300" y="2671787"/>
              <a:ext cx="6528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 b="1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36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5" name="Google Shape;2039;p42"/>
            <p:cNvSpPr txBox="1"/>
            <p:nvPr/>
          </p:nvSpPr>
          <p:spPr>
            <a:xfrm>
              <a:off x="3890161" y="3584562"/>
              <a:ext cx="1373100" cy="69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6700" rIns="0" bIns="0" anchor="ctr" anchorCtr="0">
              <a:noAutofit/>
            </a:bodyPr>
            <a:lstStyle/>
            <a:p>
              <a:pPr marL="12700" lvl="0" algn="ctr"/>
              <a:r>
                <a:rPr lang="en-US" sz="1600" dirty="0">
                  <a:solidFill>
                    <a:schemeClr val="accent3">
                      <a:lumMod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Secure QR codes </a:t>
              </a:r>
              <a:endParaRPr sz="1600" dirty="0">
                <a:solidFill>
                  <a:schemeClr val="accent3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Roboto"/>
                <a:sym typeface="Roboto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345655" y="1151187"/>
            <a:ext cx="1483800" cy="3125175"/>
            <a:chOff x="6345655" y="1151187"/>
            <a:chExt cx="1483800" cy="3125175"/>
          </a:xfrm>
        </p:grpSpPr>
        <p:sp>
          <p:nvSpPr>
            <p:cNvPr id="79" name="Google Shape;2013;p42"/>
            <p:cNvSpPr/>
            <p:nvPr/>
          </p:nvSpPr>
          <p:spPr>
            <a:xfrm>
              <a:off x="7078204" y="1151187"/>
              <a:ext cx="17651" cy="746949"/>
            </a:xfrm>
            <a:custGeom>
              <a:avLst/>
              <a:gdLst/>
              <a:ahLst/>
              <a:cxnLst/>
              <a:rect l="l" t="t" r="r" b="b"/>
              <a:pathLst>
                <a:path w="204" h="8633" extrusionOk="0">
                  <a:moveTo>
                    <a:pt x="1" y="1"/>
                  </a:moveTo>
                  <a:lnTo>
                    <a:pt x="1" y="8633"/>
                  </a:lnTo>
                  <a:lnTo>
                    <a:pt x="203" y="863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014;p42"/>
            <p:cNvSpPr/>
            <p:nvPr/>
          </p:nvSpPr>
          <p:spPr>
            <a:xfrm>
              <a:off x="6555957" y="2232017"/>
              <a:ext cx="1015774" cy="1266430"/>
            </a:xfrm>
            <a:custGeom>
              <a:avLst/>
              <a:gdLst/>
              <a:ahLst/>
              <a:cxnLst/>
              <a:rect l="l" t="t" r="r" b="b"/>
              <a:pathLst>
                <a:path w="11740" h="14637" extrusionOk="0">
                  <a:moveTo>
                    <a:pt x="3729" y="1"/>
                  </a:moveTo>
                  <a:cubicBezTo>
                    <a:pt x="3705" y="1"/>
                    <a:pt x="3676" y="6"/>
                    <a:pt x="3632" y="22"/>
                  </a:cubicBezTo>
                  <a:cubicBezTo>
                    <a:pt x="3346" y="117"/>
                    <a:pt x="3239" y="391"/>
                    <a:pt x="3203" y="641"/>
                  </a:cubicBezTo>
                  <a:cubicBezTo>
                    <a:pt x="3096" y="1308"/>
                    <a:pt x="3013" y="1975"/>
                    <a:pt x="2798" y="2618"/>
                  </a:cubicBezTo>
                  <a:cubicBezTo>
                    <a:pt x="2572" y="3320"/>
                    <a:pt x="2239" y="3987"/>
                    <a:pt x="1858" y="4618"/>
                  </a:cubicBezTo>
                  <a:cubicBezTo>
                    <a:pt x="1798" y="4725"/>
                    <a:pt x="1739" y="4832"/>
                    <a:pt x="1667" y="4927"/>
                  </a:cubicBezTo>
                  <a:cubicBezTo>
                    <a:pt x="893" y="6130"/>
                    <a:pt x="215" y="7082"/>
                    <a:pt x="155" y="8583"/>
                  </a:cubicBezTo>
                  <a:cubicBezTo>
                    <a:pt x="1" y="11773"/>
                    <a:pt x="2465" y="14476"/>
                    <a:pt x="5656" y="14631"/>
                  </a:cubicBezTo>
                  <a:cubicBezTo>
                    <a:pt x="5744" y="14635"/>
                    <a:pt x="5832" y="14637"/>
                    <a:pt x="5920" y="14637"/>
                  </a:cubicBezTo>
                  <a:cubicBezTo>
                    <a:pt x="8995" y="14637"/>
                    <a:pt x="11565" y="12221"/>
                    <a:pt x="11704" y="9118"/>
                  </a:cubicBezTo>
                  <a:cubicBezTo>
                    <a:pt x="11740" y="8333"/>
                    <a:pt x="11609" y="7535"/>
                    <a:pt x="11335" y="6797"/>
                  </a:cubicBezTo>
                  <a:cubicBezTo>
                    <a:pt x="11073" y="6094"/>
                    <a:pt x="10549" y="5511"/>
                    <a:pt x="10204" y="4832"/>
                  </a:cubicBezTo>
                  <a:cubicBezTo>
                    <a:pt x="9680" y="3784"/>
                    <a:pt x="9299" y="2653"/>
                    <a:pt x="9085" y="1510"/>
                  </a:cubicBezTo>
                  <a:cubicBezTo>
                    <a:pt x="9025" y="1213"/>
                    <a:pt x="8978" y="927"/>
                    <a:pt x="8942" y="629"/>
                  </a:cubicBezTo>
                  <a:cubicBezTo>
                    <a:pt x="8918" y="427"/>
                    <a:pt x="8906" y="141"/>
                    <a:pt x="8668" y="46"/>
                  </a:cubicBezTo>
                  <a:cubicBezTo>
                    <a:pt x="8573" y="22"/>
                    <a:pt x="8549" y="22"/>
                    <a:pt x="8466" y="22"/>
                  </a:cubicBezTo>
                  <a:lnTo>
                    <a:pt x="3894" y="22"/>
                  </a:lnTo>
                  <a:cubicBezTo>
                    <a:pt x="3807" y="22"/>
                    <a:pt x="3777" y="1"/>
                    <a:pt x="3729" y="1"/>
                  </a:cubicBezTo>
                  <a:close/>
                </a:path>
              </a:pathLst>
            </a:custGeom>
            <a:solidFill>
              <a:srgbClr val="CCF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015;p42"/>
            <p:cNvSpPr/>
            <p:nvPr/>
          </p:nvSpPr>
          <p:spPr>
            <a:xfrm>
              <a:off x="6838192" y="1966049"/>
              <a:ext cx="496639" cy="55720"/>
            </a:xfrm>
            <a:custGeom>
              <a:avLst/>
              <a:gdLst/>
              <a:ahLst/>
              <a:cxnLst/>
              <a:rect l="l" t="t" r="r" b="b"/>
              <a:pathLst>
                <a:path w="5740" h="644" extrusionOk="0">
                  <a:moveTo>
                    <a:pt x="168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477"/>
                  </a:lnTo>
                  <a:cubicBezTo>
                    <a:pt x="1" y="572"/>
                    <a:pt x="72" y="643"/>
                    <a:pt x="168" y="643"/>
                  </a:cubicBezTo>
                  <a:lnTo>
                    <a:pt x="5585" y="643"/>
                  </a:lnTo>
                  <a:cubicBezTo>
                    <a:pt x="5668" y="643"/>
                    <a:pt x="5740" y="572"/>
                    <a:pt x="5740" y="477"/>
                  </a:cubicBezTo>
                  <a:lnTo>
                    <a:pt x="5740" y="155"/>
                  </a:lnTo>
                  <a:cubicBezTo>
                    <a:pt x="5740" y="72"/>
                    <a:pt x="5668" y="0"/>
                    <a:pt x="5585" y="0"/>
                  </a:cubicBez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016;p42"/>
            <p:cNvSpPr/>
            <p:nvPr/>
          </p:nvSpPr>
          <p:spPr>
            <a:xfrm>
              <a:off x="6838192" y="2208137"/>
              <a:ext cx="496639" cy="59787"/>
            </a:xfrm>
            <a:custGeom>
              <a:avLst/>
              <a:gdLst/>
              <a:ahLst/>
              <a:cxnLst/>
              <a:rect l="l" t="t" r="r" b="b"/>
              <a:pathLst>
                <a:path w="5740" h="691" extrusionOk="0">
                  <a:moveTo>
                    <a:pt x="168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524"/>
                  </a:lnTo>
                  <a:cubicBezTo>
                    <a:pt x="1" y="608"/>
                    <a:pt x="84" y="691"/>
                    <a:pt x="168" y="691"/>
                  </a:cubicBezTo>
                  <a:lnTo>
                    <a:pt x="5573" y="691"/>
                  </a:lnTo>
                  <a:cubicBezTo>
                    <a:pt x="5668" y="691"/>
                    <a:pt x="5740" y="608"/>
                    <a:pt x="5740" y="524"/>
                  </a:cubicBezTo>
                  <a:lnTo>
                    <a:pt x="5740" y="167"/>
                  </a:lnTo>
                  <a:cubicBezTo>
                    <a:pt x="5740" y="84"/>
                    <a:pt x="5668" y="0"/>
                    <a:pt x="5573" y="0"/>
                  </a:cubicBez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017;p42"/>
            <p:cNvSpPr/>
            <p:nvPr/>
          </p:nvSpPr>
          <p:spPr>
            <a:xfrm>
              <a:off x="6839230" y="2131912"/>
              <a:ext cx="496639" cy="55720"/>
            </a:xfrm>
            <a:custGeom>
              <a:avLst/>
              <a:gdLst/>
              <a:ahLst/>
              <a:cxnLst/>
              <a:rect l="l" t="t" r="r" b="b"/>
              <a:pathLst>
                <a:path w="5740" h="644" extrusionOk="0"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477"/>
                  </a:lnTo>
                  <a:cubicBezTo>
                    <a:pt x="1" y="572"/>
                    <a:pt x="72" y="643"/>
                    <a:pt x="167" y="643"/>
                  </a:cubicBezTo>
                  <a:lnTo>
                    <a:pt x="5573" y="643"/>
                  </a:lnTo>
                  <a:cubicBezTo>
                    <a:pt x="5668" y="643"/>
                    <a:pt x="5740" y="572"/>
                    <a:pt x="5740" y="477"/>
                  </a:cubicBezTo>
                  <a:lnTo>
                    <a:pt x="5740" y="155"/>
                  </a:lnTo>
                  <a:cubicBezTo>
                    <a:pt x="5740" y="72"/>
                    <a:pt x="5668" y="0"/>
                    <a:pt x="5573" y="0"/>
                  </a:cubicBez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018;p42"/>
            <p:cNvSpPr/>
            <p:nvPr/>
          </p:nvSpPr>
          <p:spPr>
            <a:xfrm>
              <a:off x="6838192" y="2048418"/>
              <a:ext cx="496639" cy="55720"/>
            </a:xfrm>
            <a:custGeom>
              <a:avLst/>
              <a:gdLst/>
              <a:ahLst/>
              <a:cxnLst/>
              <a:rect l="l" t="t" r="r" b="b"/>
              <a:pathLst>
                <a:path w="5740" h="644" extrusionOk="0">
                  <a:moveTo>
                    <a:pt x="168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489"/>
                  </a:lnTo>
                  <a:cubicBezTo>
                    <a:pt x="1" y="572"/>
                    <a:pt x="72" y="644"/>
                    <a:pt x="168" y="644"/>
                  </a:cubicBezTo>
                  <a:lnTo>
                    <a:pt x="5585" y="644"/>
                  </a:lnTo>
                  <a:cubicBezTo>
                    <a:pt x="5668" y="644"/>
                    <a:pt x="5740" y="572"/>
                    <a:pt x="5740" y="489"/>
                  </a:cubicBezTo>
                  <a:lnTo>
                    <a:pt x="5740" y="168"/>
                  </a:lnTo>
                  <a:cubicBezTo>
                    <a:pt x="5740" y="72"/>
                    <a:pt x="5668" y="1"/>
                    <a:pt x="5585" y="1"/>
                  </a:cubicBez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019;p42"/>
            <p:cNvSpPr/>
            <p:nvPr/>
          </p:nvSpPr>
          <p:spPr>
            <a:xfrm>
              <a:off x="6839230" y="1883594"/>
              <a:ext cx="496639" cy="54682"/>
            </a:xfrm>
            <a:custGeom>
              <a:avLst/>
              <a:gdLst/>
              <a:ahLst/>
              <a:cxnLst/>
              <a:rect l="l" t="t" r="r" b="b"/>
              <a:pathLst>
                <a:path w="5740" h="632" extrusionOk="0">
                  <a:moveTo>
                    <a:pt x="167" y="1"/>
                  </a:moveTo>
                  <a:cubicBezTo>
                    <a:pt x="72" y="1"/>
                    <a:pt x="1" y="72"/>
                    <a:pt x="1" y="156"/>
                  </a:cubicBezTo>
                  <a:lnTo>
                    <a:pt x="1" y="477"/>
                  </a:lnTo>
                  <a:cubicBezTo>
                    <a:pt x="1" y="561"/>
                    <a:pt x="72" y="632"/>
                    <a:pt x="167" y="632"/>
                  </a:cubicBezTo>
                  <a:lnTo>
                    <a:pt x="5573" y="632"/>
                  </a:lnTo>
                  <a:cubicBezTo>
                    <a:pt x="5668" y="632"/>
                    <a:pt x="5740" y="561"/>
                    <a:pt x="5740" y="477"/>
                  </a:cubicBezTo>
                  <a:lnTo>
                    <a:pt x="5740" y="156"/>
                  </a:lnTo>
                  <a:cubicBezTo>
                    <a:pt x="5740" y="72"/>
                    <a:pt x="5668" y="1"/>
                    <a:pt x="5573" y="1"/>
                  </a:cubicBez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020;p42"/>
            <p:cNvSpPr/>
            <p:nvPr/>
          </p:nvSpPr>
          <p:spPr>
            <a:xfrm>
              <a:off x="6886644" y="2181316"/>
              <a:ext cx="399734" cy="26908"/>
            </a:xfrm>
            <a:custGeom>
              <a:avLst/>
              <a:gdLst/>
              <a:ahLst/>
              <a:cxnLst/>
              <a:rect l="l" t="t" r="r" b="b"/>
              <a:pathLst>
                <a:path w="4620" h="311" extrusionOk="0">
                  <a:moveTo>
                    <a:pt x="96" y="1"/>
                  </a:moveTo>
                  <a:cubicBezTo>
                    <a:pt x="48" y="1"/>
                    <a:pt x="0" y="37"/>
                    <a:pt x="0" y="84"/>
                  </a:cubicBezTo>
                  <a:lnTo>
                    <a:pt x="0" y="227"/>
                  </a:lnTo>
                  <a:cubicBezTo>
                    <a:pt x="0" y="275"/>
                    <a:pt x="48" y="310"/>
                    <a:pt x="96" y="310"/>
                  </a:cubicBezTo>
                  <a:lnTo>
                    <a:pt x="4525" y="310"/>
                  </a:lnTo>
                  <a:cubicBezTo>
                    <a:pt x="4572" y="310"/>
                    <a:pt x="4620" y="275"/>
                    <a:pt x="4620" y="227"/>
                  </a:cubicBezTo>
                  <a:lnTo>
                    <a:pt x="4620" y="84"/>
                  </a:lnTo>
                  <a:cubicBezTo>
                    <a:pt x="4620" y="37"/>
                    <a:pt x="4584" y="1"/>
                    <a:pt x="4525" y="1"/>
                  </a:cubicBezTo>
                  <a:close/>
                </a:path>
              </a:pathLst>
            </a:custGeom>
            <a:solidFill>
              <a:srgbClr val="565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021;p42"/>
            <p:cNvSpPr/>
            <p:nvPr/>
          </p:nvSpPr>
          <p:spPr>
            <a:xfrm>
              <a:off x="6886644" y="2104052"/>
              <a:ext cx="399734" cy="27947"/>
            </a:xfrm>
            <a:custGeom>
              <a:avLst/>
              <a:gdLst/>
              <a:ahLst/>
              <a:cxnLst/>
              <a:rect l="l" t="t" r="r" b="b"/>
              <a:pathLst>
                <a:path w="4620" h="323" extrusionOk="0">
                  <a:moveTo>
                    <a:pt x="96" y="1"/>
                  </a:moveTo>
                  <a:cubicBezTo>
                    <a:pt x="48" y="1"/>
                    <a:pt x="0" y="37"/>
                    <a:pt x="0" y="84"/>
                  </a:cubicBezTo>
                  <a:lnTo>
                    <a:pt x="0" y="227"/>
                  </a:lnTo>
                  <a:cubicBezTo>
                    <a:pt x="0" y="275"/>
                    <a:pt x="48" y="322"/>
                    <a:pt x="96" y="322"/>
                  </a:cubicBezTo>
                  <a:lnTo>
                    <a:pt x="4525" y="322"/>
                  </a:lnTo>
                  <a:cubicBezTo>
                    <a:pt x="4572" y="322"/>
                    <a:pt x="4620" y="287"/>
                    <a:pt x="4620" y="227"/>
                  </a:cubicBezTo>
                  <a:lnTo>
                    <a:pt x="4620" y="84"/>
                  </a:lnTo>
                  <a:cubicBezTo>
                    <a:pt x="4620" y="37"/>
                    <a:pt x="4584" y="1"/>
                    <a:pt x="4525" y="1"/>
                  </a:cubicBezTo>
                  <a:close/>
                </a:path>
              </a:pathLst>
            </a:custGeom>
            <a:solidFill>
              <a:srgbClr val="565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022;p42"/>
            <p:cNvSpPr/>
            <p:nvPr/>
          </p:nvSpPr>
          <p:spPr>
            <a:xfrm>
              <a:off x="6886644" y="2021683"/>
              <a:ext cx="399734" cy="26822"/>
            </a:xfrm>
            <a:custGeom>
              <a:avLst/>
              <a:gdLst/>
              <a:ahLst/>
              <a:cxnLst/>
              <a:rect l="l" t="t" r="r" b="b"/>
              <a:pathLst>
                <a:path w="4620" h="310" extrusionOk="0">
                  <a:moveTo>
                    <a:pt x="96" y="0"/>
                  </a:moveTo>
                  <a:cubicBezTo>
                    <a:pt x="48" y="0"/>
                    <a:pt x="0" y="36"/>
                    <a:pt x="0" y="84"/>
                  </a:cubicBezTo>
                  <a:lnTo>
                    <a:pt x="0" y="227"/>
                  </a:lnTo>
                  <a:cubicBezTo>
                    <a:pt x="0" y="274"/>
                    <a:pt x="48" y="310"/>
                    <a:pt x="96" y="310"/>
                  </a:cubicBezTo>
                  <a:lnTo>
                    <a:pt x="4525" y="310"/>
                  </a:lnTo>
                  <a:cubicBezTo>
                    <a:pt x="4572" y="310"/>
                    <a:pt x="4620" y="274"/>
                    <a:pt x="4620" y="227"/>
                  </a:cubicBezTo>
                  <a:lnTo>
                    <a:pt x="4620" y="84"/>
                  </a:lnTo>
                  <a:cubicBezTo>
                    <a:pt x="4620" y="36"/>
                    <a:pt x="4584" y="0"/>
                    <a:pt x="4525" y="0"/>
                  </a:cubicBezTo>
                  <a:close/>
                </a:path>
              </a:pathLst>
            </a:custGeom>
            <a:solidFill>
              <a:srgbClr val="565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023;p42"/>
            <p:cNvSpPr/>
            <p:nvPr/>
          </p:nvSpPr>
          <p:spPr>
            <a:xfrm>
              <a:off x="6886644" y="1938189"/>
              <a:ext cx="399734" cy="27947"/>
            </a:xfrm>
            <a:custGeom>
              <a:avLst/>
              <a:gdLst/>
              <a:ahLst/>
              <a:cxnLst/>
              <a:rect l="l" t="t" r="r" b="b"/>
              <a:pathLst>
                <a:path w="4620" h="323" extrusionOk="0">
                  <a:moveTo>
                    <a:pt x="96" y="1"/>
                  </a:moveTo>
                  <a:cubicBezTo>
                    <a:pt x="48" y="1"/>
                    <a:pt x="0" y="37"/>
                    <a:pt x="0" y="96"/>
                  </a:cubicBezTo>
                  <a:lnTo>
                    <a:pt x="0" y="239"/>
                  </a:lnTo>
                  <a:cubicBezTo>
                    <a:pt x="0" y="287"/>
                    <a:pt x="48" y="322"/>
                    <a:pt x="96" y="322"/>
                  </a:cubicBezTo>
                  <a:lnTo>
                    <a:pt x="4525" y="322"/>
                  </a:lnTo>
                  <a:cubicBezTo>
                    <a:pt x="4572" y="322"/>
                    <a:pt x="4620" y="287"/>
                    <a:pt x="4620" y="239"/>
                  </a:cubicBezTo>
                  <a:lnTo>
                    <a:pt x="4620" y="96"/>
                  </a:lnTo>
                  <a:cubicBezTo>
                    <a:pt x="4620" y="49"/>
                    <a:pt x="4584" y="1"/>
                    <a:pt x="4525" y="1"/>
                  </a:cubicBezTo>
                  <a:close/>
                </a:path>
              </a:pathLst>
            </a:custGeom>
            <a:solidFill>
              <a:srgbClr val="565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024;p42"/>
            <p:cNvSpPr/>
            <p:nvPr/>
          </p:nvSpPr>
          <p:spPr>
            <a:xfrm>
              <a:off x="6886644" y="1855821"/>
              <a:ext cx="399734" cy="26908"/>
            </a:xfrm>
            <a:custGeom>
              <a:avLst/>
              <a:gdLst/>
              <a:ahLst/>
              <a:cxnLst/>
              <a:rect l="l" t="t" r="r" b="b"/>
              <a:pathLst>
                <a:path w="4620" h="311" extrusionOk="0">
                  <a:moveTo>
                    <a:pt x="96" y="0"/>
                  </a:moveTo>
                  <a:cubicBezTo>
                    <a:pt x="48" y="0"/>
                    <a:pt x="0" y="36"/>
                    <a:pt x="0" y="84"/>
                  </a:cubicBezTo>
                  <a:lnTo>
                    <a:pt x="0" y="227"/>
                  </a:lnTo>
                  <a:cubicBezTo>
                    <a:pt x="0" y="274"/>
                    <a:pt x="48" y="310"/>
                    <a:pt x="96" y="310"/>
                  </a:cubicBezTo>
                  <a:lnTo>
                    <a:pt x="4525" y="310"/>
                  </a:lnTo>
                  <a:cubicBezTo>
                    <a:pt x="4572" y="310"/>
                    <a:pt x="4620" y="274"/>
                    <a:pt x="4620" y="227"/>
                  </a:cubicBezTo>
                  <a:lnTo>
                    <a:pt x="4620" y="84"/>
                  </a:lnTo>
                  <a:cubicBezTo>
                    <a:pt x="4620" y="36"/>
                    <a:pt x="4584" y="0"/>
                    <a:pt x="4525" y="0"/>
                  </a:cubicBezTo>
                  <a:close/>
                </a:path>
              </a:pathLst>
            </a:custGeom>
            <a:solidFill>
              <a:srgbClr val="565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025;p42"/>
            <p:cNvSpPr/>
            <p:nvPr/>
          </p:nvSpPr>
          <p:spPr>
            <a:xfrm>
              <a:off x="6970051" y="1801225"/>
              <a:ext cx="233957" cy="54682"/>
            </a:xfrm>
            <a:custGeom>
              <a:avLst/>
              <a:gdLst/>
              <a:ahLst/>
              <a:cxnLst/>
              <a:rect l="l" t="t" r="r" b="b"/>
              <a:pathLst>
                <a:path w="2704" h="63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lnTo>
                    <a:pt x="1" y="631"/>
                  </a:lnTo>
                  <a:lnTo>
                    <a:pt x="2704" y="631"/>
                  </a:lnTo>
                  <a:lnTo>
                    <a:pt x="2704" y="191"/>
                  </a:lnTo>
                  <a:cubicBezTo>
                    <a:pt x="2704" y="84"/>
                    <a:pt x="2608" y="0"/>
                    <a:pt x="2501" y="0"/>
                  </a:cubicBezTo>
                  <a:close/>
                </a:path>
              </a:pathLst>
            </a:custGeom>
            <a:solidFill>
              <a:srgbClr val="565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026;p42"/>
            <p:cNvSpPr/>
            <p:nvPr/>
          </p:nvSpPr>
          <p:spPr>
            <a:xfrm>
              <a:off x="7205997" y="2209176"/>
              <a:ext cx="57797" cy="58749"/>
            </a:xfrm>
            <a:custGeom>
              <a:avLst/>
              <a:gdLst/>
              <a:ahLst/>
              <a:cxnLst/>
              <a:rect l="l" t="t" r="r" b="b"/>
              <a:pathLst>
                <a:path w="668" h="679" extrusionOk="0">
                  <a:moveTo>
                    <a:pt x="0" y="0"/>
                  </a:moveTo>
                  <a:lnTo>
                    <a:pt x="0" y="679"/>
                  </a:lnTo>
                  <a:lnTo>
                    <a:pt x="667" y="679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027;p42"/>
            <p:cNvSpPr/>
            <p:nvPr/>
          </p:nvSpPr>
          <p:spPr>
            <a:xfrm>
              <a:off x="7156506" y="2182354"/>
              <a:ext cx="35128" cy="28985"/>
            </a:xfrm>
            <a:custGeom>
              <a:avLst/>
              <a:gdLst/>
              <a:ahLst/>
              <a:cxnLst/>
              <a:rect l="l" t="t" r="r" b="b"/>
              <a:pathLst>
                <a:path w="406" h="335" extrusionOk="0">
                  <a:moveTo>
                    <a:pt x="1" y="1"/>
                  </a:moveTo>
                  <a:lnTo>
                    <a:pt x="1" y="334"/>
                  </a:lnTo>
                  <a:lnTo>
                    <a:pt x="406" y="334"/>
                  </a:lnTo>
                  <a:lnTo>
                    <a:pt x="4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028;p42"/>
            <p:cNvSpPr/>
            <p:nvPr/>
          </p:nvSpPr>
          <p:spPr>
            <a:xfrm>
              <a:off x="7156506" y="2103013"/>
              <a:ext cx="35128" cy="30023"/>
            </a:xfrm>
            <a:custGeom>
              <a:avLst/>
              <a:gdLst/>
              <a:ahLst/>
              <a:cxnLst/>
              <a:rect l="l" t="t" r="r" b="b"/>
              <a:pathLst>
                <a:path w="406" h="347" extrusionOk="0">
                  <a:moveTo>
                    <a:pt x="1" y="1"/>
                  </a:moveTo>
                  <a:lnTo>
                    <a:pt x="1" y="346"/>
                  </a:lnTo>
                  <a:lnTo>
                    <a:pt x="406" y="346"/>
                  </a:lnTo>
                  <a:lnTo>
                    <a:pt x="4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029;p42"/>
            <p:cNvSpPr/>
            <p:nvPr/>
          </p:nvSpPr>
          <p:spPr>
            <a:xfrm>
              <a:off x="7156506" y="2020645"/>
              <a:ext cx="35128" cy="28899"/>
            </a:xfrm>
            <a:custGeom>
              <a:avLst/>
              <a:gdLst/>
              <a:ahLst/>
              <a:cxnLst/>
              <a:rect l="l" t="t" r="r" b="b"/>
              <a:pathLst>
                <a:path w="406" h="334" extrusionOk="0">
                  <a:moveTo>
                    <a:pt x="1" y="0"/>
                  </a:moveTo>
                  <a:lnTo>
                    <a:pt x="1" y="334"/>
                  </a:lnTo>
                  <a:lnTo>
                    <a:pt x="406" y="334"/>
                  </a:lnTo>
                  <a:lnTo>
                    <a:pt x="4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030;p42"/>
            <p:cNvSpPr/>
            <p:nvPr/>
          </p:nvSpPr>
          <p:spPr>
            <a:xfrm>
              <a:off x="7156506" y="1937238"/>
              <a:ext cx="35128" cy="29937"/>
            </a:xfrm>
            <a:custGeom>
              <a:avLst/>
              <a:gdLst/>
              <a:ahLst/>
              <a:cxnLst/>
              <a:rect l="l" t="t" r="r" b="b"/>
              <a:pathLst>
                <a:path w="406" h="346" extrusionOk="0">
                  <a:moveTo>
                    <a:pt x="1" y="0"/>
                  </a:moveTo>
                  <a:lnTo>
                    <a:pt x="1" y="345"/>
                  </a:lnTo>
                  <a:lnTo>
                    <a:pt x="406" y="345"/>
                  </a:lnTo>
                  <a:lnTo>
                    <a:pt x="4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031;p42"/>
            <p:cNvSpPr/>
            <p:nvPr/>
          </p:nvSpPr>
          <p:spPr>
            <a:xfrm>
              <a:off x="7205997" y="2131912"/>
              <a:ext cx="57797" cy="49491"/>
            </a:xfrm>
            <a:custGeom>
              <a:avLst/>
              <a:gdLst/>
              <a:ahLst/>
              <a:cxnLst/>
              <a:rect l="l" t="t" r="r" b="b"/>
              <a:pathLst>
                <a:path w="668" h="572" extrusionOk="0">
                  <a:moveTo>
                    <a:pt x="0" y="0"/>
                  </a:moveTo>
                  <a:lnTo>
                    <a:pt x="0" y="572"/>
                  </a:lnTo>
                  <a:lnTo>
                    <a:pt x="667" y="572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032;p42"/>
            <p:cNvSpPr/>
            <p:nvPr/>
          </p:nvSpPr>
          <p:spPr>
            <a:xfrm>
              <a:off x="7205997" y="2048418"/>
              <a:ext cx="57797" cy="55720"/>
            </a:xfrm>
            <a:custGeom>
              <a:avLst/>
              <a:gdLst/>
              <a:ahLst/>
              <a:cxnLst/>
              <a:rect l="l" t="t" r="r" b="b"/>
              <a:pathLst>
                <a:path w="668" h="644" extrusionOk="0">
                  <a:moveTo>
                    <a:pt x="0" y="1"/>
                  </a:moveTo>
                  <a:lnTo>
                    <a:pt x="0" y="644"/>
                  </a:lnTo>
                  <a:lnTo>
                    <a:pt x="667" y="644"/>
                  </a:lnTo>
                  <a:lnTo>
                    <a:pt x="6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033;p42"/>
            <p:cNvSpPr/>
            <p:nvPr/>
          </p:nvSpPr>
          <p:spPr>
            <a:xfrm>
              <a:off x="7205997" y="1966049"/>
              <a:ext cx="57797" cy="55720"/>
            </a:xfrm>
            <a:custGeom>
              <a:avLst/>
              <a:gdLst/>
              <a:ahLst/>
              <a:cxnLst/>
              <a:rect l="l" t="t" r="r" b="b"/>
              <a:pathLst>
                <a:path w="668" h="644" extrusionOk="0">
                  <a:moveTo>
                    <a:pt x="0" y="0"/>
                  </a:moveTo>
                  <a:lnTo>
                    <a:pt x="0" y="643"/>
                  </a:lnTo>
                  <a:lnTo>
                    <a:pt x="667" y="643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034;p42"/>
            <p:cNvSpPr/>
            <p:nvPr/>
          </p:nvSpPr>
          <p:spPr>
            <a:xfrm>
              <a:off x="7205997" y="1883594"/>
              <a:ext cx="57797" cy="54682"/>
            </a:xfrm>
            <a:custGeom>
              <a:avLst/>
              <a:gdLst/>
              <a:ahLst/>
              <a:cxnLst/>
              <a:rect l="l" t="t" r="r" b="b"/>
              <a:pathLst>
                <a:path w="668" h="632" extrusionOk="0">
                  <a:moveTo>
                    <a:pt x="0" y="1"/>
                  </a:moveTo>
                  <a:lnTo>
                    <a:pt x="0" y="632"/>
                  </a:lnTo>
                  <a:lnTo>
                    <a:pt x="667" y="632"/>
                  </a:lnTo>
                  <a:lnTo>
                    <a:pt x="6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035;p42"/>
            <p:cNvSpPr/>
            <p:nvPr/>
          </p:nvSpPr>
          <p:spPr>
            <a:xfrm>
              <a:off x="7118436" y="1800187"/>
              <a:ext cx="58749" cy="55720"/>
            </a:xfrm>
            <a:custGeom>
              <a:avLst/>
              <a:gdLst/>
              <a:ahLst/>
              <a:cxnLst/>
              <a:rect l="l" t="t" r="r" b="b"/>
              <a:pathLst>
                <a:path w="679" h="644" extrusionOk="0">
                  <a:moveTo>
                    <a:pt x="0" y="1"/>
                  </a:moveTo>
                  <a:lnTo>
                    <a:pt x="0" y="643"/>
                  </a:lnTo>
                  <a:lnTo>
                    <a:pt x="679" y="643"/>
                  </a:lnTo>
                  <a:lnTo>
                    <a:pt x="6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038;p42"/>
            <p:cNvSpPr txBox="1"/>
            <p:nvPr/>
          </p:nvSpPr>
          <p:spPr>
            <a:xfrm>
              <a:off x="6737438" y="2671787"/>
              <a:ext cx="6528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 b="1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endParaRPr sz="36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6" name="Google Shape;2040;p42"/>
            <p:cNvSpPr txBox="1"/>
            <p:nvPr/>
          </p:nvSpPr>
          <p:spPr>
            <a:xfrm>
              <a:off x="6345655" y="3584562"/>
              <a:ext cx="1483800" cy="69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6700" rIns="0" bIns="0" anchor="ctr" anchorCtr="0">
              <a:noAutofit/>
            </a:bodyPr>
            <a:lstStyle/>
            <a:p>
              <a:pPr marL="12700" lvl="0" algn="ctr"/>
              <a:r>
                <a:rPr lang="en-US" sz="1600" dirty="0" err="1">
                  <a:solidFill>
                    <a:schemeClr val="accent3">
                      <a:lumMod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Blockchain</a:t>
              </a:r>
              <a:r>
                <a:rPr lang="en-US" sz="1600" dirty="0">
                  <a:solidFill>
                    <a:schemeClr val="accent3">
                      <a:lumMod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technology </a:t>
              </a:r>
              <a:endParaRPr sz="1600" dirty="0">
                <a:solidFill>
                  <a:schemeClr val="accent3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Roboto"/>
                <a:sym typeface="Roboto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355513" y="1151187"/>
            <a:ext cx="1373100" cy="3125175"/>
            <a:chOff x="1355513" y="1151187"/>
            <a:chExt cx="1373100" cy="3125175"/>
          </a:xfrm>
        </p:grpSpPr>
        <p:sp>
          <p:nvSpPr>
            <p:cNvPr id="33" name="Google Shape;1967;p42"/>
            <p:cNvSpPr/>
            <p:nvPr/>
          </p:nvSpPr>
          <p:spPr>
            <a:xfrm>
              <a:off x="2014206" y="1151187"/>
              <a:ext cx="17651" cy="746949"/>
            </a:xfrm>
            <a:custGeom>
              <a:avLst/>
              <a:gdLst/>
              <a:ahLst/>
              <a:cxnLst/>
              <a:rect l="l" t="t" r="r" b="b"/>
              <a:pathLst>
                <a:path w="204" h="8633" extrusionOk="0">
                  <a:moveTo>
                    <a:pt x="1" y="1"/>
                  </a:moveTo>
                  <a:lnTo>
                    <a:pt x="1" y="8633"/>
                  </a:lnTo>
                  <a:lnTo>
                    <a:pt x="203" y="863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968;p42"/>
            <p:cNvSpPr/>
            <p:nvPr/>
          </p:nvSpPr>
          <p:spPr>
            <a:xfrm>
              <a:off x="1510475" y="2232017"/>
              <a:ext cx="1015861" cy="1266430"/>
            </a:xfrm>
            <a:custGeom>
              <a:avLst/>
              <a:gdLst/>
              <a:ahLst/>
              <a:cxnLst/>
              <a:rect l="l" t="t" r="r" b="b"/>
              <a:pathLst>
                <a:path w="11741" h="14637" extrusionOk="0">
                  <a:moveTo>
                    <a:pt x="3729" y="1"/>
                  </a:moveTo>
                  <a:cubicBezTo>
                    <a:pt x="3705" y="1"/>
                    <a:pt x="3676" y="6"/>
                    <a:pt x="3632" y="22"/>
                  </a:cubicBezTo>
                  <a:cubicBezTo>
                    <a:pt x="3358" y="117"/>
                    <a:pt x="3239" y="391"/>
                    <a:pt x="3203" y="641"/>
                  </a:cubicBezTo>
                  <a:cubicBezTo>
                    <a:pt x="3096" y="1308"/>
                    <a:pt x="3013" y="1975"/>
                    <a:pt x="2799" y="2618"/>
                  </a:cubicBezTo>
                  <a:cubicBezTo>
                    <a:pt x="2572" y="3320"/>
                    <a:pt x="2239" y="3987"/>
                    <a:pt x="1858" y="4618"/>
                  </a:cubicBezTo>
                  <a:cubicBezTo>
                    <a:pt x="1798" y="4725"/>
                    <a:pt x="1739" y="4832"/>
                    <a:pt x="1667" y="4927"/>
                  </a:cubicBezTo>
                  <a:cubicBezTo>
                    <a:pt x="894" y="6130"/>
                    <a:pt x="215" y="7082"/>
                    <a:pt x="155" y="8583"/>
                  </a:cubicBezTo>
                  <a:cubicBezTo>
                    <a:pt x="1" y="11773"/>
                    <a:pt x="2465" y="14476"/>
                    <a:pt x="5656" y="14631"/>
                  </a:cubicBezTo>
                  <a:cubicBezTo>
                    <a:pt x="5744" y="14635"/>
                    <a:pt x="5832" y="14637"/>
                    <a:pt x="5920" y="14637"/>
                  </a:cubicBezTo>
                  <a:cubicBezTo>
                    <a:pt x="8995" y="14637"/>
                    <a:pt x="11565" y="12221"/>
                    <a:pt x="11704" y="9118"/>
                  </a:cubicBezTo>
                  <a:cubicBezTo>
                    <a:pt x="11740" y="8333"/>
                    <a:pt x="11609" y="7535"/>
                    <a:pt x="11335" y="6797"/>
                  </a:cubicBezTo>
                  <a:cubicBezTo>
                    <a:pt x="11073" y="6094"/>
                    <a:pt x="10550" y="5511"/>
                    <a:pt x="10204" y="4832"/>
                  </a:cubicBezTo>
                  <a:cubicBezTo>
                    <a:pt x="9680" y="3784"/>
                    <a:pt x="9299" y="2653"/>
                    <a:pt x="9085" y="1510"/>
                  </a:cubicBezTo>
                  <a:cubicBezTo>
                    <a:pt x="9026" y="1213"/>
                    <a:pt x="8978" y="927"/>
                    <a:pt x="8942" y="629"/>
                  </a:cubicBezTo>
                  <a:cubicBezTo>
                    <a:pt x="8918" y="427"/>
                    <a:pt x="8906" y="141"/>
                    <a:pt x="8668" y="46"/>
                  </a:cubicBezTo>
                  <a:cubicBezTo>
                    <a:pt x="8573" y="22"/>
                    <a:pt x="8549" y="22"/>
                    <a:pt x="8466" y="22"/>
                  </a:cubicBezTo>
                  <a:lnTo>
                    <a:pt x="3894" y="22"/>
                  </a:lnTo>
                  <a:cubicBezTo>
                    <a:pt x="3807" y="22"/>
                    <a:pt x="3777" y="1"/>
                    <a:pt x="3729" y="1"/>
                  </a:cubicBezTo>
                  <a:close/>
                </a:path>
              </a:pathLst>
            </a:custGeom>
            <a:solidFill>
              <a:srgbClr val="FFFF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969;p42"/>
            <p:cNvSpPr/>
            <p:nvPr/>
          </p:nvSpPr>
          <p:spPr>
            <a:xfrm>
              <a:off x="1792710" y="1966049"/>
              <a:ext cx="496639" cy="55720"/>
            </a:xfrm>
            <a:custGeom>
              <a:avLst/>
              <a:gdLst/>
              <a:ahLst/>
              <a:cxnLst/>
              <a:rect l="l" t="t" r="r" b="b"/>
              <a:pathLst>
                <a:path w="5740" h="644" extrusionOk="0">
                  <a:moveTo>
                    <a:pt x="168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477"/>
                  </a:lnTo>
                  <a:cubicBezTo>
                    <a:pt x="1" y="572"/>
                    <a:pt x="72" y="643"/>
                    <a:pt x="168" y="643"/>
                  </a:cubicBezTo>
                  <a:lnTo>
                    <a:pt x="5573" y="643"/>
                  </a:lnTo>
                  <a:cubicBezTo>
                    <a:pt x="5668" y="643"/>
                    <a:pt x="5740" y="572"/>
                    <a:pt x="5740" y="477"/>
                  </a:cubicBezTo>
                  <a:lnTo>
                    <a:pt x="5740" y="155"/>
                  </a:lnTo>
                  <a:cubicBezTo>
                    <a:pt x="5740" y="72"/>
                    <a:pt x="5668" y="0"/>
                    <a:pt x="5573" y="0"/>
                  </a:cubicBez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970;p42"/>
            <p:cNvSpPr/>
            <p:nvPr/>
          </p:nvSpPr>
          <p:spPr>
            <a:xfrm>
              <a:off x="1792710" y="2208137"/>
              <a:ext cx="496639" cy="59787"/>
            </a:xfrm>
            <a:custGeom>
              <a:avLst/>
              <a:gdLst/>
              <a:ahLst/>
              <a:cxnLst/>
              <a:rect l="l" t="t" r="r" b="b"/>
              <a:pathLst>
                <a:path w="5740" h="691" extrusionOk="0">
                  <a:moveTo>
                    <a:pt x="168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524"/>
                  </a:lnTo>
                  <a:cubicBezTo>
                    <a:pt x="1" y="608"/>
                    <a:pt x="72" y="691"/>
                    <a:pt x="168" y="691"/>
                  </a:cubicBezTo>
                  <a:lnTo>
                    <a:pt x="5573" y="691"/>
                  </a:lnTo>
                  <a:cubicBezTo>
                    <a:pt x="5656" y="691"/>
                    <a:pt x="5740" y="608"/>
                    <a:pt x="5740" y="524"/>
                  </a:cubicBezTo>
                  <a:lnTo>
                    <a:pt x="5740" y="167"/>
                  </a:lnTo>
                  <a:cubicBezTo>
                    <a:pt x="5740" y="84"/>
                    <a:pt x="5668" y="0"/>
                    <a:pt x="5573" y="0"/>
                  </a:cubicBez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971;p42"/>
            <p:cNvSpPr/>
            <p:nvPr/>
          </p:nvSpPr>
          <p:spPr>
            <a:xfrm>
              <a:off x="1793748" y="2131912"/>
              <a:ext cx="496639" cy="55720"/>
            </a:xfrm>
            <a:custGeom>
              <a:avLst/>
              <a:gdLst/>
              <a:ahLst/>
              <a:cxnLst/>
              <a:rect l="l" t="t" r="r" b="b"/>
              <a:pathLst>
                <a:path w="5740" h="644" extrusionOk="0">
                  <a:moveTo>
                    <a:pt x="156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477"/>
                  </a:lnTo>
                  <a:cubicBezTo>
                    <a:pt x="1" y="572"/>
                    <a:pt x="72" y="643"/>
                    <a:pt x="156" y="643"/>
                  </a:cubicBezTo>
                  <a:lnTo>
                    <a:pt x="5573" y="643"/>
                  </a:lnTo>
                  <a:cubicBezTo>
                    <a:pt x="5668" y="643"/>
                    <a:pt x="5740" y="572"/>
                    <a:pt x="5740" y="477"/>
                  </a:cubicBezTo>
                  <a:lnTo>
                    <a:pt x="5740" y="155"/>
                  </a:lnTo>
                  <a:cubicBezTo>
                    <a:pt x="5740" y="72"/>
                    <a:pt x="5668" y="0"/>
                    <a:pt x="5573" y="0"/>
                  </a:cubicBez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972;p42"/>
            <p:cNvSpPr/>
            <p:nvPr/>
          </p:nvSpPr>
          <p:spPr>
            <a:xfrm>
              <a:off x="1792710" y="2048418"/>
              <a:ext cx="496639" cy="55720"/>
            </a:xfrm>
            <a:custGeom>
              <a:avLst/>
              <a:gdLst/>
              <a:ahLst/>
              <a:cxnLst/>
              <a:rect l="l" t="t" r="r" b="b"/>
              <a:pathLst>
                <a:path w="5740" h="644" extrusionOk="0">
                  <a:moveTo>
                    <a:pt x="168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489"/>
                  </a:lnTo>
                  <a:cubicBezTo>
                    <a:pt x="1" y="572"/>
                    <a:pt x="72" y="644"/>
                    <a:pt x="168" y="644"/>
                  </a:cubicBezTo>
                  <a:lnTo>
                    <a:pt x="5573" y="644"/>
                  </a:lnTo>
                  <a:cubicBezTo>
                    <a:pt x="5668" y="644"/>
                    <a:pt x="5740" y="572"/>
                    <a:pt x="5740" y="489"/>
                  </a:cubicBezTo>
                  <a:lnTo>
                    <a:pt x="5740" y="168"/>
                  </a:lnTo>
                  <a:cubicBezTo>
                    <a:pt x="5740" y="72"/>
                    <a:pt x="5668" y="1"/>
                    <a:pt x="5573" y="1"/>
                  </a:cubicBez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973;p42"/>
            <p:cNvSpPr/>
            <p:nvPr/>
          </p:nvSpPr>
          <p:spPr>
            <a:xfrm>
              <a:off x="1793748" y="1883594"/>
              <a:ext cx="496639" cy="54682"/>
            </a:xfrm>
            <a:custGeom>
              <a:avLst/>
              <a:gdLst/>
              <a:ahLst/>
              <a:cxnLst/>
              <a:rect l="l" t="t" r="r" b="b"/>
              <a:pathLst>
                <a:path w="5740" h="632" extrusionOk="0">
                  <a:moveTo>
                    <a:pt x="156" y="1"/>
                  </a:moveTo>
                  <a:cubicBezTo>
                    <a:pt x="72" y="1"/>
                    <a:pt x="1" y="72"/>
                    <a:pt x="1" y="156"/>
                  </a:cubicBezTo>
                  <a:lnTo>
                    <a:pt x="1" y="477"/>
                  </a:lnTo>
                  <a:cubicBezTo>
                    <a:pt x="1" y="561"/>
                    <a:pt x="72" y="632"/>
                    <a:pt x="156" y="632"/>
                  </a:cubicBezTo>
                  <a:lnTo>
                    <a:pt x="5573" y="632"/>
                  </a:lnTo>
                  <a:cubicBezTo>
                    <a:pt x="5668" y="632"/>
                    <a:pt x="5740" y="561"/>
                    <a:pt x="5740" y="477"/>
                  </a:cubicBezTo>
                  <a:lnTo>
                    <a:pt x="5740" y="156"/>
                  </a:lnTo>
                  <a:cubicBezTo>
                    <a:pt x="5740" y="72"/>
                    <a:pt x="5668" y="1"/>
                    <a:pt x="5573" y="1"/>
                  </a:cubicBezTo>
                  <a:close/>
                </a:path>
              </a:pathLst>
            </a:custGeom>
            <a:solidFill>
              <a:srgbClr val="3C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974;p42"/>
            <p:cNvSpPr/>
            <p:nvPr/>
          </p:nvSpPr>
          <p:spPr>
            <a:xfrm>
              <a:off x="1841162" y="2181316"/>
              <a:ext cx="399820" cy="26908"/>
            </a:xfrm>
            <a:custGeom>
              <a:avLst/>
              <a:gdLst/>
              <a:ahLst/>
              <a:cxnLst/>
              <a:rect l="l" t="t" r="r" b="b"/>
              <a:pathLst>
                <a:path w="4621" h="311" extrusionOk="0">
                  <a:moveTo>
                    <a:pt x="96" y="1"/>
                  </a:moveTo>
                  <a:cubicBezTo>
                    <a:pt x="48" y="1"/>
                    <a:pt x="0" y="37"/>
                    <a:pt x="0" y="84"/>
                  </a:cubicBezTo>
                  <a:lnTo>
                    <a:pt x="0" y="227"/>
                  </a:lnTo>
                  <a:cubicBezTo>
                    <a:pt x="0" y="275"/>
                    <a:pt x="48" y="310"/>
                    <a:pt x="96" y="310"/>
                  </a:cubicBezTo>
                  <a:lnTo>
                    <a:pt x="4525" y="310"/>
                  </a:lnTo>
                  <a:cubicBezTo>
                    <a:pt x="4572" y="310"/>
                    <a:pt x="4620" y="275"/>
                    <a:pt x="4620" y="227"/>
                  </a:cubicBezTo>
                  <a:lnTo>
                    <a:pt x="4620" y="84"/>
                  </a:lnTo>
                  <a:cubicBezTo>
                    <a:pt x="4620" y="37"/>
                    <a:pt x="4572" y="1"/>
                    <a:pt x="4525" y="1"/>
                  </a:cubicBezTo>
                  <a:close/>
                </a:path>
              </a:pathLst>
            </a:custGeom>
            <a:solidFill>
              <a:srgbClr val="565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975;p42"/>
            <p:cNvSpPr/>
            <p:nvPr/>
          </p:nvSpPr>
          <p:spPr>
            <a:xfrm>
              <a:off x="1841162" y="2104052"/>
              <a:ext cx="399820" cy="27947"/>
            </a:xfrm>
            <a:custGeom>
              <a:avLst/>
              <a:gdLst/>
              <a:ahLst/>
              <a:cxnLst/>
              <a:rect l="l" t="t" r="r" b="b"/>
              <a:pathLst>
                <a:path w="4621" h="323" extrusionOk="0">
                  <a:moveTo>
                    <a:pt x="96" y="1"/>
                  </a:moveTo>
                  <a:cubicBezTo>
                    <a:pt x="48" y="1"/>
                    <a:pt x="0" y="37"/>
                    <a:pt x="0" y="84"/>
                  </a:cubicBezTo>
                  <a:lnTo>
                    <a:pt x="0" y="227"/>
                  </a:lnTo>
                  <a:cubicBezTo>
                    <a:pt x="0" y="275"/>
                    <a:pt x="48" y="322"/>
                    <a:pt x="96" y="322"/>
                  </a:cubicBezTo>
                  <a:lnTo>
                    <a:pt x="4525" y="322"/>
                  </a:lnTo>
                  <a:cubicBezTo>
                    <a:pt x="4572" y="322"/>
                    <a:pt x="4620" y="287"/>
                    <a:pt x="4620" y="227"/>
                  </a:cubicBezTo>
                  <a:lnTo>
                    <a:pt x="4620" y="84"/>
                  </a:lnTo>
                  <a:cubicBezTo>
                    <a:pt x="4620" y="37"/>
                    <a:pt x="4572" y="1"/>
                    <a:pt x="4525" y="1"/>
                  </a:cubicBezTo>
                  <a:close/>
                </a:path>
              </a:pathLst>
            </a:custGeom>
            <a:solidFill>
              <a:srgbClr val="565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976;p42"/>
            <p:cNvSpPr/>
            <p:nvPr/>
          </p:nvSpPr>
          <p:spPr>
            <a:xfrm>
              <a:off x="1841162" y="2021683"/>
              <a:ext cx="399820" cy="26822"/>
            </a:xfrm>
            <a:custGeom>
              <a:avLst/>
              <a:gdLst/>
              <a:ahLst/>
              <a:cxnLst/>
              <a:rect l="l" t="t" r="r" b="b"/>
              <a:pathLst>
                <a:path w="4621" h="310" extrusionOk="0">
                  <a:moveTo>
                    <a:pt x="96" y="0"/>
                  </a:moveTo>
                  <a:cubicBezTo>
                    <a:pt x="48" y="0"/>
                    <a:pt x="0" y="36"/>
                    <a:pt x="0" y="84"/>
                  </a:cubicBezTo>
                  <a:lnTo>
                    <a:pt x="0" y="227"/>
                  </a:lnTo>
                  <a:cubicBezTo>
                    <a:pt x="0" y="274"/>
                    <a:pt x="48" y="310"/>
                    <a:pt x="96" y="310"/>
                  </a:cubicBezTo>
                  <a:lnTo>
                    <a:pt x="4525" y="310"/>
                  </a:lnTo>
                  <a:cubicBezTo>
                    <a:pt x="4572" y="310"/>
                    <a:pt x="4620" y="274"/>
                    <a:pt x="4620" y="227"/>
                  </a:cubicBezTo>
                  <a:lnTo>
                    <a:pt x="4620" y="84"/>
                  </a:lnTo>
                  <a:cubicBezTo>
                    <a:pt x="4620" y="36"/>
                    <a:pt x="4572" y="0"/>
                    <a:pt x="4525" y="0"/>
                  </a:cubicBezTo>
                  <a:close/>
                </a:path>
              </a:pathLst>
            </a:custGeom>
            <a:solidFill>
              <a:srgbClr val="565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977;p42"/>
            <p:cNvSpPr/>
            <p:nvPr/>
          </p:nvSpPr>
          <p:spPr>
            <a:xfrm>
              <a:off x="1841162" y="1938189"/>
              <a:ext cx="399820" cy="27947"/>
            </a:xfrm>
            <a:custGeom>
              <a:avLst/>
              <a:gdLst/>
              <a:ahLst/>
              <a:cxnLst/>
              <a:rect l="l" t="t" r="r" b="b"/>
              <a:pathLst>
                <a:path w="4621" h="323" extrusionOk="0">
                  <a:moveTo>
                    <a:pt x="96" y="1"/>
                  </a:moveTo>
                  <a:cubicBezTo>
                    <a:pt x="48" y="1"/>
                    <a:pt x="0" y="37"/>
                    <a:pt x="0" y="96"/>
                  </a:cubicBezTo>
                  <a:lnTo>
                    <a:pt x="0" y="239"/>
                  </a:lnTo>
                  <a:cubicBezTo>
                    <a:pt x="0" y="287"/>
                    <a:pt x="48" y="322"/>
                    <a:pt x="96" y="322"/>
                  </a:cubicBezTo>
                  <a:lnTo>
                    <a:pt x="4525" y="322"/>
                  </a:lnTo>
                  <a:cubicBezTo>
                    <a:pt x="4572" y="322"/>
                    <a:pt x="4620" y="287"/>
                    <a:pt x="4620" y="239"/>
                  </a:cubicBezTo>
                  <a:lnTo>
                    <a:pt x="4620" y="96"/>
                  </a:lnTo>
                  <a:cubicBezTo>
                    <a:pt x="4620" y="49"/>
                    <a:pt x="4572" y="1"/>
                    <a:pt x="4525" y="1"/>
                  </a:cubicBezTo>
                  <a:close/>
                </a:path>
              </a:pathLst>
            </a:custGeom>
            <a:solidFill>
              <a:srgbClr val="565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978;p42"/>
            <p:cNvSpPr/>
            <p:nvPr/>
          </p:nvSpPr>
          <p:spPr>
            <a:xfrm>
              <a:off x="1841162" y="1855821"/>
              <a:ext cx="399820" cy="26908"/>
            </a:xfrm>
            <a:custGeom>
              <a:avLst/>
              <a:gdLst/>
              <a:ahLst/>
              <a:cxnLst/>
              <a:rect l="l" t="t" r="r" b="b"/>
              <a:pathLst>
                <a:path w="4621" h="311" extrusionOk="0">
                  <a:moveTo>
                    <a:pt x="96" y="0"/>
                  </a:moveTo>
                  <a:cubicBezTo>
                    <a:pt x="48" y="0"/>
                    <a:pt x="0" y="36"/>
                    <a:pt x="0" y="84"/>
                  </a:cubicBezTo>
                  <a:lnTo>
                    <a:pt x="0" y="227"/>
                  </a:lnTo>
                  <a:cubicBezTo>
                    <a:pt x="0" y="274"/>
                    <a:pt x="48" y="310"/>
                    <a:pt x="96" y="310"/>
                  </a:cubicBezTo>
                  <a:lnTo>
                    <a:pt x="4525" y="310"/>
                  </a:lnTo>
                  <a:cubicBezTo>
                    <a:pt x="4572" y="310"/>
                    <a:pt x="4620" y="274"/>
                    <a:pt x="4620" y="227"/>
                  </a:cubicBezTo>
                  <a:lnTo>
                    <a:pt x="4620" y="84"/>
                  </a:lnTo>
                  <a:cubicBezTo>
                    <a:pt x="4620" y="36"/>
                    <a:pt x="4572" y="0"/>
                    <a:pt x="4525" y="0"/>
                  </a:cubicBezTo>
                  <a:close/>
                </a:path>
              </a:pathLst>
            </a:custGeom>
            <a:solidFill>
              <a:srgbClr val="565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979;p42"/>
            <p:cNvSpPr/>
            <p:nvPr/>
          </p:nvSpPr>
          <p:spPr>
            <a:xfrm>
              <a:off x="1923531" y="1801225"/>
              <a:ext cx="233957" cy="54682"/>
            </a:xfrm>
            <a:custGeom>
              <a:avLst/>
              <a:gdLst/>
              <a:ahLst/>
              <a:cxnLst/>
              <a:rect l="l" t="t" r="r" b="b"/>
              <a:pathLst>
                <a:path w="2704" h="632" extrusionOk="0">
                  <a:moveTo>
                    <a:pt x="203" y="0"/>
                  </a:moveTo>
                  <a:cubicBezTo>
                    <a:pt x="96" y="0"/>
                    <a:pt x="13" y="84"/>
                    <a:pt x="1" y="191"/>
                  </a:cubicBezTo>
                  <a:lnTo>
                    <a:pt x="1" y="631"/>
                  </a:lnTo>
                  <a:lnTo>
                    <a:pt x="2704" y="631"/>
                  </a:lnTo>
                  <a:lnTo>
                    <a:pt x="2704" y="191"/>
                  </a:lnTo>
                  <a:cubicBezTo>
                    <a:pt x="2704" y="84"/>
                    <a:pt x="2620" y="0"/>
                    <a:pt x="2513" y="0"/>
                  </a:cubicBezTo>
                  <a:close/>
                </a:path>
              </a:pathLst>
            </a:custGeom>
            <a:solidFill>
              <a:srgbClr val="565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980;p42"/>
            <p:cNvSpPr/>
            <p:nvPr/>
          </p:nvSpPr>
          <p:spPr>
            <a:xfrm>
              <a:off x="2160515" y="2209176"/>
              <a:ext cx="57797" cy="58749"/>
            </a:xfrm>
            <a:custGeom>
              <a:avLst/>
              <a:gdLst/>
              <a:ahLst/>
              <a:cxnLst/>
              <a:rect l="l" t="t" r="r" b="b"/>
              <a:pathLst>
                <a:path w="668" h="679" extrusionOk="0">
                  <a:moveTo>
                    <a:pt x="0" y="0"/>
                  </a:moveTo>
                  <a:lnTo>
                    <a:pt x="0" y="679"/>
                  </a:lnTo>
                  <a:lnTo>
                    <a:pt x="667" y="679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981;p42"/>
            <p:cNvSpPr/>
            <p:nvPr/>
          </p:nvSpPr>
          <p:spPr>
            <a:xfrm>
              <a:off x="2111024" y="2182354"/>
              <a:ext cx="35128" cy="28985"/>
            </a:xfrm>
            <a:custGeom>
              <a:avLst/>
              <a:gdLst/>
              <a:ahLst/>
              <a:cxnLst/>
              <a:rect l="l" t="t" r="r" b="b"/>
              <a:pathLst>
                <a:path w="406" h="335" extrusionOk="0">
                  <a:moveTo>
                    <a:pt x="1" y="1"/>
                  </a:moveTo>
                  <a:lnTo>
                    <a:pt x="1" y="334"/>
                  </a:lnTo>
                  <a:lnTo>
                    <a:pt x="406" y="334"/>
                  </a:lnTo>
                  <a:lnTo>
                    <a:pt x="4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982;p42"/>
            <p:cNvSpPr/>
            <p:nvPr/>
          </p:nvSpPr>
          <p:spPr>
            <a:xfrm>
              <a:off x="2111024" y="2103013"/>
              <a:ext cx="35128" cy="30023"/>
            </a:xfrm>
            <a:custGeom>
              <a:avLst/>
              <a:gdLst/>
              <a:ahLst/>
              <a:cxnLst/>
              <a:rect l="l" t="t" r="r" b="b"/>
              <a:pathLst>
                <a:path w="406" h="347" extrusionOk="0">
                  <a:moveTo>
                    <a:pt x="1" y="1"/>
                  </a:moveTo>
                  <a:lnTo>
                    <a:pt x="1" y="346"/>
                  </a:lnTo>
                  <a:lnTo>
                    <a:pt x="406" y="346"/>
                  </a:lnTo>
                  <a:lnTo>
                    <a:pt x="4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983;p42"/>
            <p:cNvSpPr/>
            <p:nvPr/>
          </p:nvSpPr>
          <p:spPr>
            <a:xfrm>
              <a:off x="2111024" y="2020645"/>
              <a:ext cx="35128" cy="28899"/>
            </a:xfrm>
            <a:custGeom>
              <a:avLst/>
              <a:gdLst/>
              <a:ahLst/>
              <a:cxnLst/>
              <a:rect l="l" t="t" r="r" b="b"/>
              <a:pathLst>
                <a:path w="406" h="334" extrusionOk="0">
                  <a:moveTo>
                    <a:pt x="1" y="0"/>
                  </a:moveTo>
                  <a:lnTo>
                    <a:pt x="1" y="334"/>
                  </a:lnTo>
                  <a:lnTo>
                    <a:pt x="406" y="334"/>
                  </a:lnTo>
                  <a:lnTo>
                    <a:pt x="4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984;p42"/>
            <p:cNvSpPr/>
            <p:nvPr/>
          </p:nvSpPr>
          <p:spPr>
            <a:xfrm>
              <a:off x="2111024" y="1937238"/>
              <a:ext cx="35128" cy="29937"/>
            </a:xfrm>
            <a:custGeom>
              <a:avLst/>
              <a:gdLst/>
              <a:ahLst/>
              <a:cxnLst/>
              <a:rect l="l" t="t" r="r" b="b"/>
              <a:pathLst>
                <a:path w="406" h="346" extrusionOk="0">
                  <a:moveTo>
                    <a:pt x="1" y="0"/>
                  </a:moveTo>
                  <a:lnTo>
                    <a:pt x="1" y="345"/>
                  </a:lnTo>
                  <a:lnTo>
                    <a:pt x="406" y="345"/>
                  </a:lnTo>
                  <a:lnTo>
                    <a:pt x="4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985;p42"/>
            <p:cNvSpPr/>
            <p:nvPr/>
          </p:nvSpPr>
          <p:spPr>
            <a:xfrm>
              <a:off x="2160515" y="2131912"/>
              <a:ext cx="57797" cy="49491"/>
            </a:xfrm>
            <a:custGeom>
              <a:avLst/>
              <a:gdLst/>
              <a:ahLst/>
              <a:cxnLst/>
              <a:rect l="l" t="t" r="r" b="b"/>
              <a:pathLst>
                <a:path w="668" h="572" extrusionOk="0">
                  <a:moveTo>
                    <a:pt x="0" y="0"/>
                  </a:moveTo>
                  <a:lnTo>
                    <a:pt x="0" y="572"/>
                  </a:lnTo>
                  <a:lnTo>
                    <a:pt x="667" y="572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986;p42"/>
            <p:cNvSpPr/>
            <p:nvPr/>
          </p:nvSpPr>
          <p:spPr>
            <a:xfrm>
              <a:off x="2160515" y="2048418"/>
              <a:ext cx="57797" cy="55720"/>
            </a:xfrm>
            <a:custGeom>
              <a:avLst/>
              <a:gdLst/>
              <a:ahLst/>
              <a:cxnLst/>
              <a:rect l="l" t="t" r="r" b="b"/>
              <a:pathLst>
                <a:path w="668" h="644" extrusionOk="0">
                  <a:moveTo>
                    <a:pt x="0" y="1"/>
                  </a:moveTo>
                  <a:lnTo>
                    <a:pt x="0" y="644"/>
                  </a:lnTo>
                  <a:lnTo>
                    <a:pt x="667" y="644"/>
                  </a:lnTo>
                  <a:lnTo>
                    <a:pt x="6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987;p42"/>
            <p:cNvSpPr/>
            <p:nvPr/>
          </p:nvSpPr>
          <p:spPr>
            <a:xfrm>
              <a:off x="2160515" y="1966049"/>
              <a:ext cx="57797" cy="55720"/>
            </a:xfrm>
            <a:custGeom>
              <a:avLst/>
              <a:gdLst/>
              <a:ahLst/>
              <a:cxnLst/>
              <a:rect l="l" t="t" r="r" b="b"/>
              <a:pathLst>
                <a:path w="668" h="644" extrusionOk="0">
                  <a:moveTo>
                    <a:pt x="0" y="0"/>
                  </a:moveTo>
                  <a:lnTo>
                    <a:pt x="0" y="643"/>
                  </a:lnTo>
                  <a:lnTo>
                    <a:pt x="667" y="643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988;p42"/>
            <p:cNvSpPr/>
            <p:nvPr/>
          </p:nvSpPr>
          <p:spPr>
            <a:xfrm>
              <a:off x="2160515" y="1883594"/>
              <a:ext cx="57797" cy="54682"/>
            </a:xfrm>
            <a:custGeom>
              <a:avLst/>
              <a:gdLst/>
              <a:ahLst/>
              <a:cxnLst/>
              <a:rect l="l" t="t" r="r" b="b"/>
              <a:pathLst>
                <a:path w="668" h="632" extrusionOk="0">
                  <a:moveTo>
                    <a:pt x="0" y="1"/>
                  </a:moveTo>
                  <a:lnTo>
                    <a:pt x="0" y="632"/>
                  </a:lnTo>
                  <a:lnTo>
                    <a:pt x="667" y="632"/>
                  </a:lnTo>
                  <a:lnTo>
                    <a:pt x="6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989;p42"/>
            <p:cNvSpPr/>
            <p:nvPr/>
          </p:nvSpPr>
          <p:spPr>
            <a:xfrm>
              <a:off x="2072954" y="1800187"/>
              <a:ext cx="58749" cy="55720"/>
            </a:xfrm>
            <a:custGeom>
              <a:avLst/>
              <a:gdLst/>
              <a:ahLst/>
              <a:cxnLst/>
              <a:rect l="l" t="t" r="r" b="b"/>
              <a:pathLst>
                <a:path w="679" h="644" extrusionOk="0">
                  <a:moveTo>
                    <a:pt x="0" y="1"/>
                  </a:moveTo>
                  <a:lnTo>
                    <a:pt x="0" y="643"/>
                  </a:lnTo>
                  <a:lnTo>
                    <a:pt x="679" y="643"/>
                  </a:lnTo>
                  <a:lnTo>
                    <a:pt x="6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036;p42"/>
            <p:cNvSpPr txBox="1"/>
            <p:nvPr/>
          </p:nvSpPr>
          <p:spPr>
            <a:xfrm>
              <a:off x="1696625" y="2671787"/>
              <a:ext cx="6528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 b="1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36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7" name="Google Shape;2041;p42"/>
            <p:cNvSpPr txBox="1"/>
            <p:nvPr/>
          </p:nvSpPr>
          <p:spPr>
            <a:xfrm>
              <a:off x="1355513" y="3584562"/>
              <a:ext cx="1373100" cy="69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6700" rIns="0" bIns="0" anchor="ctr" anchorCtr="0">
              <a:noAutofit/>
            </a:bodyPr>
            <a:lstStyle/>
            <a:p>
              <a:pPr lvl="0" algn="ctr">
                <a:buSzPts val="1100"/>
              </a:pPr>
              <a:r>
                <a:rPr lang="en-US" sz="1600" dirty="0">
                  <a:solidFill>
                    <a:schemeClr val="accent3">
                      <a:lumMod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Digital signatures </a:t>
              </a:r>
              <a:endParaRPr sz="1600" dirty="0">
                <a:solidFill>
                  <a:schemeClr val="accent3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Roboto"/>
                <a:sym typeface="Roboto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151544" y="4484907"/>
            <a:ext cx="6832656" cy="439825"/>
            <a:chOff x="1151544" y="4484907"/>
            <a:chExt cx="6832656" cy="439825"/>
          </a:xfrm>
        </p:grpSpPr>
        <p:sp>
          <p:nvSpPr>
            <p:cNvPr id="109" name="Rectangle 108"/>
            <p:cNvSpPr/>
            <p:nvPr/>
          </p:nvSpPr>
          <p:spPr>
            <a:xfrm>
              <a:off x="1151544" y="4484907"/>
              <a:ext cx="6832656" cy="439825"/>
            </a:xfrm>
            <a:prstGeom prst="rect">
              <a:avLst/>
            </a:prstGeom>
            <a:noFill/>
            <a:ln w="12700">
              <a:solidFill>
                <a:srgbClr val="CC66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213967" y="4550932"/>
              <a:ext cx="67189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Secure and verify the authenticity of a document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1003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2106;p37"/>
          <p:cNvGrpSpPr/>
          <p:nvPr/>
        </p:nvGrpSpPr>
        <p:grpSpPr>
          <a:xfrm>
            <a:off x="429502" y="251161"/>
            <a:ext cx="635100" cy="734640"/>
            <a:chOff x="731647" y="573573"/>
            <a:chExt cx="635100" cy="734640"/>
          </a:xfrm>
        </p:grpSpPr>
        <p:grpSp>
          <p:nvGrpSpPr>
            <p:cNvPr id="6" name="Google Shape;2107;p37"/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11" name="Google Shape;2108;p37"/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2109;p37"/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2110;p37"/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8" name="Google Shape;2111;p3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9" name="Google Shape;2112;p3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0" name="Google Shape;2113;p3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</p:grpSp>
      </p:grpSp>
      <p:sp>
        <p:nvSpPr>
          <p:cNvPr id="13" name="Google Shape;2147;p37"/>
          <p:cNvSpPr txBox="1">
            <a:spLocks/>
          </p:cNvSpPr>
          <p:nvPr/>
        </p:nvSpPr>
        <p:spPr>
          <a:xfrm>
            <a:off x="511671" y="399964"/>
            <a:ext cx="4572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/>
            <a:r>
              <a:rPr lang="en" sz="14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02</a:t>
            </a:r>
          </a:p>
        </p:txBody>
      </p:sp>
      <p:sp>
        <p:nvSpPr>
          <p:cNvPr id="14" name="Google Shape;2177;p39"/>
          <p:cNvSpPr txBox="1">
            <a:spLocks/>
          </p:cNvSpPr>
          <p:nvPr/>
        </p:nvSpPr>
        <p:spPr>
          <a:xfrm>
            <a:off x="760541" y="263543"/>
            <a:ext cx="4570272" cy="622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lvl="0">
              <a:buSzPts val="1100"/>
            </a:pPr>
            <a:r>
              <a:rPr lang="en-US" sz="2600" b="1" dirty="0">
                <a:solidFill>
                  <a:srgbClr val="49494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Digital signatures </a:t>
            </a:r>
            <a:endParaRPr lang="en-US" sz="2600" b="1" dirty="0">
              <a:solidFill>
                <a:srgbClr val="494949"/>
              </a:solidFill>
              <a:latin typeface="Verdana" panose="020B0604030504040204" pitchFamily="34" charset="0"/>
              <a:ea typeface="Verdana" panose="020B0604030504040204" pitchFamily="34" charset="0"/>
              <a:cs typeface="Roboto"/>
              <a:sym typeface="Roboto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11911" y="1093568"/>
            <a:ext cx="7291346" cy="375787"/>
            <a:chOff x="711911" y="1093568"/>
            <a:chExt cx="7291346" cy="375787"/>
          </a:xfrm>
        </p:grpSpPr>
        <p:sp>
          <p:nvSpPr>
            <p:cNvPr id="15" name="Google Shape;2197;p44"/>
            <p:cNvSpPr txBox="1"/>
            <p:nvPr/>
          </p:nvSpPr>
          <p:spPr>
            <a:xfrm>
              <a:off x="807547" y="1093568"/>
              <a:ext cx="7195710" cy="3757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US" dirty="0">
                  <a:solidFill>
                    <a:schemeClr val="accent3">
                      <a:lumMod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Verify the authenticity and integrity of </a:t>
              </a:r>
              <a:r>
                <a:rPr lang="en-US" b="1" dirty="0">
                  <a:solidFill>
                    <a:schemeClr val="accent3">
                      <a:lumMod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digital PDF documents </a:t>
              </a:r>
            </a:p>
          </p:txBody>
        </p:sp>
        <p:grpSp>
          <p:nvGrpSpPr>
            <p:cNvPr id="16" name="Google Shape;5172;p69"/>
            <p:cNvGrpSpPr/>
            <p:nvPr/>
          </p:nvGrpSpPr>
          <p:grpSpPr>
            <a:xfrm>
              <a:off x="711911" y="1247047"/>
              <a:ext cx="70206" cy="101191"/>
              <a:chOff x="5083925" y="2066350"/>
              <a:chExt cx="28825" cy="41550"/>
            </a:xfrm>
            <a:solidFill>
              <a:srgbClr val="00B050"/>
            </a:solidFill>
          </p:grpSpPr>
          <p:sp>
            <p:nvSpPr>
              <p:cNvPr id="17" name="Google Shape;5173;p69"/>
              <p:cNvSpPr/>
              <p:nvPr/>
            </p:nvSpPr>
            <p:spPr>
              <a:xfrm>
                <a:off x="5084050" y="2066350"/>
                <a:ext cx="28700" cy="41550"/>
              </a:xfrm>
              <a:custGeom>
                <a:avLst/>
                <a:gdLst/>
                <a:ahLst/>
                <a:cxnLst/>
                <a:rect l="l" t="t" r="r" b="b"/>
                <a:pathLst>
                  <a:path w="1148" h="1662" extrusionOk="0">
                    <a:moveTo>
                      <a:pt x="52" y="1"/>
                    </a:moveTo>
                    <a:cubicBezTo>
                      <a:pt x="27" y="1"/>
                      <a:pt x="0" y="24"/>
                      <a:pt x="0" y="56"/>
                    </a:cubicBezTo>
                    <a:lnTo>
                      <a:pt x="0" y="200"/>
                    </a:lnTo>
                    <a:cubicBezTo>
                      <a:pt x="0" y="243"/>
                      <a:pt x="22" y="279"/>
                      <a:pt x="51" y="308"/>
                    </a:cubicBezTo>
                    <a:lnTo>
                      <a:pt x="700" y="791"/>
                    </a:lnTo>
                    <a:cubicBezTo>
                      <a:pt x="729" y="813"/>
                      <a:pt x="729" y="849"/>
                      <a:pt x="700" y="871"/>
                    </a:cubicBezTo>
                    <a:lnTo>
                      <a:pt x="51" y="1354"/>
                    </a:lnTo>
                    <a:cubicBezTo>
                      <a:pt x="22" y="1383"/>
                      <a:pt x="0" y="1419"/>
                      <a:pt x="0" y="1462"/>
                    </a:cubicBezTo>
                    <a:lnTo>
                      <a:pt x="0" y="1613"/>
                    </a:lnTo>
                    <a:cubicBezTo>
                      <a:pt x="0" y="1639"/>
                      <a:pt x="26" y="1661"/>
                      <a:pt x="51" y="1661"/>
                    </a:cubicBezTo>
                    <a:cubicBezTo>
                      <a:pt x="61" y="1661"/>
                      <a:pt x="71" y="1658"/>
                      <a:pt x="80" y="1649"/>
                    </a:cubicBezTo>
                    <a:lnTo>
                      <a:pt x="1111" y="878"/>
                    </a:lnTo>
                    <a:cubicBezTo>
                      <a:pt x="1147" y="856"/>
                      <a:pt x="1147" y="806"/>
                      <a:pt x="1111" y="784"/>
                    </a:cubicBezTo>
                    <a:lnTo>
                      <a:pt x="80" y="12"/>
                    </a:lnTo>
                    <a:cubicBezTo>
                      <a:pt x="72" y="4"/>
                      <a:pt x="62" y="1"/>
                      <a:pt x="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5174;p69"/>
              <p:cNvSpPr/>
              <p:nvPr/>
            </p:nvSpPr>
            <p:spPr>
              <a:xfrm>
                <a:off x="5083925" y="2081325"/>
                <a:ext cx="8800" cy="11600"/>
              </a:xfrm>
              <a:custGeom>
                <a:avLst/>
                <a:gdLst/>
                <a:ahLst/>
                <a:cxnLst/>
                <a:rect l="l" t="t" r="r" b="b"/>
                <a:pathLst>
                  <a:path w="352" h="464" extrusionOk="0">
                    <a:moveTo>
                      <a:pt x="53" y="0"/>
                    </a:moveTo>
                    <a:cubicBezTo>
                      <a:pt x="25" y="0"/>
                      <a:pt x="0" y="24"/>
                      <a:pt x="5" y="55"/>
                    </a:cubicBezTo>
                    <a:lnTo>
                      <a:pt x="5" y="416"/>
                    </a:lnTo>
                    <a:cubicBezTo>
                      <a:pt x="5" y="442"/>
                      <a:pt x="31" y="464"/>
                      <a:pt x="56" y="464"/>
                    </a:cubicBezTo>
                    <a:cubicBezTo>
                      <a:pt x="66" y="464"/>
                      <a:pt x="76" y="460"/>
                      <a:pt x="85" y="452"/>
                    </a:cubicBezTo>
                    <a:lnTo>
                      <a:pt x="323" y="279"/>
                    </a:lnTo>
                    <a:cubicBezTo>
                      <a:pt x="352" y="257"/>
                      <a:pt x="352" y="207"/>
                      <a:pt x="323" y="185"/>
                    </a:cubicBezTo>
                    <a:lnTo>
                      <a:pt x="85" y="12"/>
                    </a:lnTo>
                    <a:cubicBezTo>
                      <a:pt x="75" y="4"/>
                      <a:pt x="63" y="0"/>
                      <a:pt x="5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711911" y="1521130"/>
            <a:ext cx="7057152" cy="375787"/>
            <a:chOff x="711911" y="1521130"/>
            <a:chExt cx="7057152" cy="375787"/>
          </a:xfrm>
        </p:grpSpPr>
        <p:sp>
          <p:nvSpPr>
            <p:cNvPr id="19" name="Google Shape;2197;p44"/>
            <p:cNvSpPr txBox="1"/>
            <p:nvPr/>
          </p:nvSpPr>
          <p:spPr>
            <a:xfrm>
              <a:off x="821047" y="1521130"/>
              <a:ext cx="6948016" cy="3757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US" dirty="0">
                  <a:solidFill>
                    <a:schemeClr val="accent3">
                      <a:lumMod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Use </a:t>
              </a:r>
              <a:r>
                <a:rPr lang="en-US" b="1" dirty="0">
                  <a:solidFill>
                    <a:schemeClr val="accent3">
                      <a:lumMod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cryptography</a:t>
              </a:r>
              <a:r>
                <a:rPr lang="en-US" dirty="0">
                  <a:solidFill>
                    <a:schemeClr val="accent3">
                      <a:lumMod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to create </a:t>
              </a:r>
              <a:r>
                <a:rPr lang="en-US" b="1" dirty="0">
                  <a:solidFill>
                    <a:schemeClr val="accent3">
                      <a:lumMod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 unique signature</a:t>
              </a:r>
              <a:r>
                <a:rPr lang="en-US" dirty="0">
                  <a:solidFill>
                    <a:schemeClr val="accent3">
                      <a:lumMod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tied to the document and the signer </a:t>
              </a:r>
            </a:p>
          </p:txBody>
        </p:sp>
        <p:grpSp>
          <p:nvGrpSpPr>
            <p:cNvPr id="20" name="Google Shape;5172;p69"/>
            <p:cNvGrpSpPr/>
            <p:nvPr/>
          </p:nvGrpSpPr>
          <p:grpSpPr>
            <a:xfrm>
              <a:off x="711911" y="1558888"/>
              <a:ext cx="70206" cy="101191"/>
              <a:chOff x="5083925" y="2066350"/>
              <a:chExt cx="28825" cy="41550"/>
            </a:xfrm>
            <a:solidFill>
              <a:srgbClr val="00B050"/>
            </a:solidFill>
          </p:grpSpPr>
          <p:sp>
            <p:nvSpPr>
              <p:cNvPr id="21" name="Google Shape;5173;p69"/>
              <p:cNvSpPr/>
              <p:nvPr/>
            </p:nvSpPr>
            <p:spPr>
              <a:xfrm>
                <a:off x="5084050" y="2066350"/>
                <a:ext cx="28700" cy="41550"/>
              </a:xfrm>
              <a:custGeom>
                <a:avLst/>
                <a:gdLst/>
                <a:ahLst/>
                <a:cxnLst/>
                <a:rect l="l" t="t" r="r" b="b"/>
                <a:pathLst>
                  <a:path w="1148" h="1662" extrusionOk="0">
                    <a:moveTo>
                      <a:pt x="52" y="1"/>
                    </a:moveTo>
                    <a:cubicBezTo>
                      <a:pt x="27" y="1"/>
                      <a:pt x="0" y="24"/>
                      <a:pt x="0" y="56"/>
                    </a:cubicBezTo>
                    <a:lnTo>
                      <a:pt x="0" y="200"/>
                    </a:lnTo>
                    <a:cubicBezTo>
                      <a:pt x="0" y="243"/>
                      <a:pt x="22" y="279"/>
                      <a:pt x="51" y="308"/>
                    </a:cubicBezTo>
                    <a:lnTo>
                      <a:pt x="700" y="791"/>
                    </a:lnTo>
                    <a:cubicBezTo>
                      <a:pt x="729" y="813"/>
                      <a:pt x="729" y="849"/>
                      <a:pt x="700" y="871"/>
                    </a:cubicBezTo>
                    <a:lnTo>
                      <a:pt x="51" y="1354"/>
                    </a:lnTo>
                    <a:cubicBezTo>
                      <a:pt x="22" y="1383"/>
                      <a:pt x="0" y="1419"/>
                      <a:pt x="0" y="1462"/>
                    </a:cubicBezTo>
                    <a:lnTo>
                      <a:pt x="0" y="1613"/>
                    </a:lnTo>
                    <a:cubicBezTo>
                      <a:pt x="0" y="1639"/>
                      <a:pt x="26" y="1661"/>
                      <a:pt x="51" y="1661"/>
                    </a:cubicBezTo>
                    <a:cubicBezTo>
                      <a:pt x="61" y="1661"/>
                      <a:pt x="71" y="1658"/>
                      <a:pt x="80" y="1649"/>
                    </a:cubicBezTo>
                    <a:lnTo>
                      <a:pt x="1111" y="878"/>
                    </a:lnTo>
                    <a:cubicBezTo>
                      <a:pt x="1147" y="856"/>
                      <a:pt x="1147" y="806"/>
                      <a:pt x="1111" y="784"/>
                    </a:cubicBezTo>
                    <a:lnTo>
                      <a:pt x="80" y="12"/>
                    </a:lnTo>
                    <a:cubicBezTo>
                      <a:pt x="72" y="4"/>
                      <a:pt x="62" y="1"/>
                      <a:pt x="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5174;p69"/>
              <p:cNvSpPr/>
              <p:nvPr/>
            </p:nvSpPr>
            <p:spPr>
              <a:xfrm>
                <a:off x="5083925" y="2081325"/>
                <a:ext cx="8800" cy="11600"/>
              </a:xfrm>
              <a:custGeom>
                <a:avLst/>
                <a:gdLst/>
                <a:ahLst/>
                <a:cxnLst/>
                <a:rect l="l" t="t" r="r" b="b"/>
                <a:pathLst>
                  <a:path w="352" h="464" extrusionOk="0">
                    <a:moveTo>
                      <a:pt x="53" y="0"/>
                    </a:moveTo>
                    <a:cubicBezTo>
                      <a:pt x="25" y="0"/>
                      <a:pt x="0" y="24"/>
                      <a:pt x="5" y="55"/>
                    </a:cubicBezTo>
                    <a:lnTo>
                      <a:pt x="5" y="416"/>
                    </a:lnTo>
                    <a:cubicBezTo>
                      <a:pt x="5" y="442"/>
                      <a:pt x="31" y="464"/>
                      <a:pt x="56" y="464"/>
                    </a:cubicBezTo>
                    <a:cubicBezTo>
                      <a:pt x="66" y="464"/>
                      <a:pt x="76" y="460"/>
                      <a:pt x="85" y="452"/>
                    </a:cubicBezTo>
                    <a:lnTo>
                      <a:pt x="323" y="279"/>
                    </a:lnTo>
                    <a:cubicBezTo>
                      <a:pt x="352" y="257"/>
                      <a:pt x="352" y="207"/>
                      <a:pt x="323" y="185"/>
                    </a:cubicBezTo>
                    <a:lnTo>
                      <a:pt x="85" y="12"/>
                    </a:lnTo>
                    <a:cubicBezTo>
                      <a:pt x="75" y="4"/>
                      <a:pt x="63" y="0"/>
                      <a:pt x="5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>
            <a:off x="1917946" y="2041406"/>
            <a:ext cx="811905" cy="581654"/>
            <a:chOff x="1917946" y="2041406"/>
            <a:chExt cx="811905" cy="581654"/>
          </a:xfrm>
        </p:grpSpPr>
        <p:sp>
          <p:nvSpPr>
            <p:cNvPr id="27" name="Oval 26"/>
            <p:cNvSpPr/>
            <p:nvPr/>
          </p:nvSpPr>
          <p:spPr>
            <a:xfrm>
              <a:off x="1917946" y="2041406"/>
              <a:ext cx="811905" cy="58165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0487" y="2054754"/>
              <a:ext cx="475806" cy="475806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6464436" y="2041406"/>
            <a:ext cx="811905" cy="581654"/>
            <a:chOff x="6464436" y="2041406"/>
            <a:chExt cx="811905" cy="581654"/>
          </a:xfrm>
        </p:grpSpPr>
        <p:sp>
          <p:nvSpPr>
            <p:cNvPr id="28" name="Oval 27"/>
            <p:cNvSpPr/>
            <p:nvPr/>
          </p:nvSpPr>
          <p:spPr>
            <a:xfrm>
              <a:off x="6464436" y="2041406"/>
              <a:ext cx="811905" cy="581654"/>
            </a:xfrm>
            <a:prstGeom prst="ellipse">
              <a:avLst/>
            </a:prstGeom>
            <a:solidFill>
              <a:srgbClr val="CC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5857" y="2142464"/>
              <a:ext cx="409062" cy="409062"/>
            </a:xfrm>
            <a:prstGeom prst="rect">
              <a:avLst/>
            </a:prstGeom>
          </p:spPr>
        </p:pic>
      </p:grpSp>
      <p:cxnSp>
        <p:nvCxnSpPr>
          <p:cNvPr id="26" name="Straight Connector 25"/>
          <p:cNvCxnSpPr/>
          <p:nvPr/>
        </p:nvCxnSpPr>
        <p:spPr>
          <a:xfrm>
            <a:off x="4525279" y="2175872"/>
            <a:ext cx="0" cy="2870014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14" y="3272026"/>
            <a:ext cx="2064767" cy="1428630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4632071" y="2767548"/>
            <a:ext cx="4325041" cy="242631"/>
            <a:chOff x="4632071" y="2767548"/>
            <a:chExt cx="4325041" cy="242631"/>
          </a:xfrm>
        </p:grpSpPr>
        <p:sp>
          <p:nvSpPr>
            <p:cNvPr id="30" name="Google Shape;2197;p44"/>
            <p:cNvSpPr txBox="1"/>
            <p:nvPr/>
          </p:nvSpPr>
          <p:spPr>
            <a:xfrm>
              <a:off x="4712074" y="2767548"/>
              <a:ext cx="4245038" cy="242631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US" sz="1200" dirty="0">
                  <a:solidFill>
                    <a:srgbClr val="006666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 cumbersome process </a:t>
              </a:r>
            </a:p>
          </p:txBody>
        </p:sp>
        <p:sp>
          <p:nvSpPr>
            <p:cNvPr id="40" name="Minus 39"/>
            <p:cNvSpPr/>
            <p:nvPr/>
          </p:nvSpPr>
          <p:spPr>
            <a:xfrm>
              <a:off x="4632071" y="2855492"/>
              <a:ext cx="91440" cy="91440"/>
            </a:xfrm>
            <a:prstGeom prst="mathMinus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627728" y="3215487"/>
            <a:ext cx="4324133" cy="246888"/>
            <a:chOff x="4627728" y="3215487"/>
            <a:chExt cx="4324133" cy="246888"/>
          </a:xfrm>
        </p:grpSpPr>
        <p:sp>
          <p:nvSpPr>
            <p:cNvPr id="31" name="Google Shape;2197;p44"/>
            <p:cNvSpPr txBox="1"/>
            <p:nvPr/>
          </p:nvSpPr>
          <p:spPr>
            <a:xfrm>
              <a:off x="4706822" y="3215487"/>
              <a:ext cx="4245039" cy="246888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US" sz="1200" dirty="0">
                  <a:solidFill>
                    <a:srgbClr val="006666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Verify only the right software on the right platforms </a:t>
              </a:r>
            </a:p>
          </p:txBody>
        </p:sp>
        <p:sp>
          <p:nvSpPr>
            <p:cNvPr id="41" name="Minus 40"/>
            <p:cNvSpPr/>
            <p:nvPr/>
          </p:nvSpPr>
          <p:spPr>
            <a:xfrm>
              <a:off x="4627728" y="3295446"/>
              <a:ext cx="91440" cy="91440"/>
            </a:xfrm>
            <a:prstGeom prst="mathMinus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627728" y="3666379"/>
            <a:ext cx="4324133" cy="509748"/>
            <a:chOff x="4627728" y="3666379"/>
            <a:chExt cx="4324133" cy="509748"/>
          </a:xfrm>
        </p:grpSpPr>
        <p:sp>
          <p:nvSpPr>
            <p:cNvPr id="32" name="Google Shape;2197;p44"/>
            <p:cNvSpPr txBox="1"/>
            <p:nvPr/>
          </p:nvSpPr>
          <p:spPr>
            <a:xfrm>
              <a:off x="4706822" y="3666379"/>
              <a:ext cx="4245039" cy="509748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US" sz="1200" dirty="0">
                  <a:solidFill>
                    <a:srgbClr val="006666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Used default PDFs viewers on mobile phone cannot verify these digitally signed documents </a:t>
              </a:r>
            </a:p>
          </p:txBody>
        </p:sp>
        <p:sp>
          <p:nvSpPr>
            <p:cNvPr id="42" name="Minus 41"/>
            <p:cNvSpPr/>
            <p:nvPr/>
          </p:nvSpPr>
          <p:spPr>
            <a:xfrm>
              <a:off x="4627728" y="3875533"/>
              <a:ext cx="91440" cy="91440"/>
            </a:xfrm>
            <a:prstGeom prst="mathMinus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635772" y="4380131"/>
            <a:ext cx="4319419" cy="429414"/>
            <a:chOff x="4635772" y="4380131"/>
            <a:chExt cx="4319419" cy="429414"/>
          </a:xfrm>
        </p:grpSpPr>
        <p:sp>
          <p:nvSpPr>
            <p:cNvPr id="33" name="Google Shape;2197;p44"/>
            <p:cNvSpPr txBox="1"/>
            <p:nvPr/>
          </p:nvSpPr>
          <p:spPr>
            <a:xfrm>
              <a:off x="4710152" y="4380131"/>
              <a:ext cx="4245039" cy="429414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US" sz="1200" dirty="0">
                  <a:solidFill>
                    <a:srgbClr val="006666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Can no longer be verified once the document is printed and presented physically </a:t>
              </a:r>
            </a:p>
          </p:txBody>
        </p:sp>
        <p:sp>
          <p:nvSpPr>
            <p:cNvPr id="43" name="Minus 42"/>
            <p:cNvSpPr/>
            <p:nvPr/>
          </p:nvSpPr>
          <p:spPr>
            <a:xfrm>
              <a:off x="4635772" y="4573334"/>
              <a:ext cx="91440" cy="91440"/>
            </a:xfrm>
            <a:prstGeom prst="mathMinus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3716" y="2767549"/>
            <a:ext cx="4053395" cy="242630"/>
            <a:chOff x="323716" y="2767549"/>
            <a:chExt cx="4053395" cy="242630"/>
          </a:xfrm>
        </p:grpSpPr>
        <p:sp>
          <p:nvSpPr>
            <p:cNvPr id="29" name="Google Shape;2197;p44"/>
            <p:cNvSpPr txBox="1"/>
            <p:nvPr/>
          </p:nvSpPr>
          <p:spPr>
            <a:xfrm>
              <a:off x="376110" y="2767549"/>
              <a:ext cx="4001001" cy="242630"/>
            </a:xfrm>
            <a:prstGeom prst="rect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Secure and verify the authenticity of a document </a:t>
              </a:r>
              <a:endParaRPr lang="en-US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45" name="Flowchart: Connector 44"/>
            <p:cNvSpPr/>
            <p:nvPr/>
          </p:nvSpPr>
          <p:spPr>
            <a:xfrm>
              <a:off x="323716" y="2878352"/>
              <a:ext cx="45719" cy="45719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5456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8159980" y="795126"/>
            <a:ext cx="693555" cy="7278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80678" y="1010884"/>
            <a:ext cx="7835808" cy="1483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oogle Shape;2106;p37"/>
          <p:cNvGrpSpPr/>
          <p:nvPr/>
        </p:nvGrpSpPr>
        <p:grpSpPr>
          <a:xfrm>
            <a:off x="429502" y="251161"/>
            <a:ext cx="635100" cy="734640"/>
            <a:chOff x="731647" y="573573"/>
            <a:chExt cx="635100" cy="734640"/>
          </a:xfrm>
        </p:grpSpPr>
        <p:grpSp>
          <p:nvGrpSpPr>
            <p:cNvPr id="5" name="Google Shape;2107;p37"/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10" name="Google Shape;2108;p37"/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2109;p37"/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2110;p37"/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7" name="Google Shape;2111;p3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8" name="Google Shape;2112;p3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9" name="Google Shape;2113;p3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</p:grpSp>
      </p:grpSp>
      <p:sp>
        <p:nvSpPr>
          <p:cNvPr id="12" name="Google Shape;2147;p37"/>
          <p:cNvSpPr txBox="1">
            <a:spLocks/>
          </p:cNvSpPr>
          <p:nvPr/>
        </p:nvSpPr>
        <p:spPr>
          <a:xfrm>
            <a:off x="511671" y="399964"/>
            <a:ext cx="4572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/>
            <a:r>
              <a:rPr lang="en" sz="14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02</a:t>
            </a:r>
          </a:p>
        </p:txBody>
      </p:sp>
      <p:sp>
        <p:nvSpPr>
          <p:cNvPr id="13" name="Google Shape;2177;p39"/>
          <p:cNvSpPr txBox="1">
            <a:spLocks/>
          </p:cNvSpPr>
          <p:nvPr/>
        </p:nvSpPr>
        <p:spPr>
          <a:xfrm>
            <a:off x="760540" y="263543"/>
            <a:ext cx="3097293" cy="622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lvl="0">
              <a:buSzPts val="1100"/>
            </a:pPr>
            <a:r>
              <a:rPr lang="en-US" sz="2600" b="1" dirty="0" err="1">
                <a:solidFill>
                  <a:schemeClr val="accent3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Blockchain</a:t>
            </a:r>
            <a:endParaRPr lang="en-US" sz="2600" b="1" dirty="0">
              <a:solidFill>
                <a:schemeClr val="accent3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Roboto"/>
              <a:sym typeface="Roboto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662457" y="1153574"/>
            <a:ext cx="7754028" cy="375787"/>
            <a:chOff x="662457" y="1153574"/>
            <a:chExt cx="7754028" cy="375787"/>
          </a:xfrm>
        </p:grpSpPr>
        <p:sp>
          <p:nvSpPr>
            <p:cNvPr id="14" name="Google Shape;2197;p44"/>
            <p:cNvSpPr txBox="1"/>
            <p:nvPr/>
          </p:nvSpPr>
          <p:spPr>
            <a:xfrm>
              <a:off x="807547" y="1153574"/>
              <a:ext cx="7608938" cy="3757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 distributed ledger technology use </a:t>
              </a:r>
              <a:r>
                <a:rPr lang="en-US" u="sng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cryptography</a:t>
              </a:r>
              <a:r>
                <a:rPr lang="en-US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to secure transactions and data</a:t>
              </a:r>
            </a:p>
          </p:txBody>
        </p:sp>
        <p:grpSp>
          <p:nvGrpSpPr>
            <p:cNvPr id="18" name="Google Shape;10928;p118"/>
            <p:cNvGrpSpPr/>
            <p:nvPr/>
          </p:nvGrpSpPr>
          <p:grpSpPr>
            <a:xfrm>
              <a:off x="662457" y="1282333"/>
              <a:ext cx="158590" cy="118268"/>
              <a:chOff x="5216456" y="3725484"/>
              <a:chExt cx="356196" cy="265631"/>
            </a:xfrm>
            <a:solidFill>
              <a:srgbClr val="CC6600"/>
            </a:solidFill>
          </p:grpSpPr>
          <p:sp>
            <p:nvSpPr>
              <p:cNvPr id="19" name="Google Shape;10929;p118"/>
              <p:cNvSpPr/>
              <p:nvPr/>
            </p:nvSpPr>
            <p:spPr>
              <a:xfrm>
                <a:off x="5216456" y="3814335"/>
                <a:ext cx="296465" cy="176780"/>
              </a:xfrm>
              <a:custGeom>
                <a:avLst/>
                <a:gdLst/>
                <a:ahLst/>
                <a:cxnLst/>
                <a:rect l="l" t="t" r="r" b="b"/>
                <a:pathLst>
                  <a:path w="9336" h="5567" extrusionOk="0">
                    <a:moveTo>
                      <a:pt x="1876" y="0"/>
                    </a:moveTo>
                    <a:cubicBezTo>
                      <a:pt x="1831" y="0"/>
                      <a:pt x="1787" y="18"/>
                      <a:pt x="1751" y="54"/>
                    </a:cubicBezTo>
                    <a:lnTo>
                      <a:pt x="84" y="1721"/>
                    </a:lnTo>
                    <a:cubicBezTo>
                      <a:pt x="1" y="1804"/>
                      <a:pt x="1" y="1899"/>
                      <a:pt x="84" y="1983"/>
                    </a:cubicBezTo>
                    <a:lnTo>
                      <a:pt x="3263" y="5162"/>
                    </a:lnTo>
                    <a:cubicBezTo>
                      <a:pt x="3513" y="5412"/>
                      <a:pt x="3858" y="5566"/>
                      <a:pt x="4215" y="5566"/>
                    </a:cubicBezTo>
                    <a:cubicBezTo>
                      <a:pt x="4573" y="5566"/>
                      <a:pt x="4918" y="5435"/>
                      <a:pt x="5168" y="5162"/>
                    </a:cubicBezTo>
                    <a:lnTo>
                      <a:pt x="9252" y="1090"/>
                    </a:lnTo>
                    <a:cubicBezTo>
                      <a:pt x="9335" y="1006"/>
                      <a:pt x="9335" y="887"/>
                      <a:pt x="9276" y="828"/>
                    </a:cubicBezTo>
                    <a:cubicBezTo>
                      <a:pt x="9240" y="792"/>
                      <a:pt x="9195" y="774"/>
                      <a:pt x="9151" y="774"/>
                    </a:cubicBezTo>
                    <a:cubicBezTo>
                      <a:pt x="9106" y="774"/>
                      <a:pt x="9061" y="792"/>
                      <a:pt x="9026" y="828"/>
                    </a:cubicBezTo>
                    <a:lnTo>
                      <a:pt x="4942" y="4912"/>
                    </a:lnTo>
                    <a:cubicBezTo>
                      <a:pt x="4751" y="5102"/>
                      <a:pt x="4501" y="5209"/>
                      <a:pt x="4227" y="5209"/>
                    </a:cubicBezTo>
                    <a:cubicBezTo>
                      <a:pt x="3965" y="5209"/>
                      <a:pt x="3715" y="5102"/>
                      <a:pt x="3513" y="4912"/>
                    </a:cubicBezTo>
                    <a:lnTo>
                      <a:pt x="453" y="1840"/>
                    </a:lnTo>
                    <a:lnTo>
                      <a:pt x="1870" y="435"/>
                    </a:lnTo>
                    <a:lnTo>
                      <a:pt x="2370" y="935"/>
                    </a:lnTo>
                    <a:cubicBezTo>
                      <a:pt x="2406" y="971"/>
                      <a:pt x="2450" y="988"/>
                      <a:pt x="2495" y="988"/>
                    </a:cubicBezTo>
                    <a:cubicBezTo>
                      <a:pt x="2540" y="988"/>
                      <a:pt x="2584" y="971"/>
                      <a:pt x="2620" y="935"/>
                    </a:cubicBezTo>
                    <a:cubicBezTo>
                      <a:pt x="2703" y="863"/>
                      <a:pt x="2703" y="756"/>
                      <a:pt x="2620" y="685"/>
                    </a:cubicBezTo>
                    <a:lnTo>
                      <a:pt x="2001" y="54"/>
                    </a:lnTo>
                    <a:cubicBezTo>
                      <a:pt x="1965" y="18"/>
                      <a:pt x="1920" y="0"/>
                      <a:pt x="187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0930;p118"/>
              <p:cNvSpPr/>
              <p:nvPr/>
            </p:nvSpPr>
            <p:spPr>
              <a:xfrm>
                <a:off x="5304925" y="3725484"/>
                <a:ext cx="267726" cy="17071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5376" extrusionOk="0">
                    <a:moveTo>
                      <a:pt x="6585" y="0"/>
                    </a:moveTo>
                    <a:cubicBezTo>
                      <a:pt x="6540" y="0"/>
                      <a:pt x="6495" y="18"/>
                      <a:pt x="6454" y="54"/>
                    </a:cubicBezTo>
                    <a:lnTo>
                      <a:pt x="1548" y="4971"/>
                    </a:lnTo>
                    <a:cubicBezTo>
                      <a:pt x="1513" y="4995"/>
                      <a:pt x="1477" y="5007"/>
                      <a:pt x="1429" y="5007"/>
                    </a:cubicBezTo>
                    <a:cubicBezTo>
                      <a:pt x="1382" y="5007"/>
                      <a:pt x="1346" y="4995"/>
                      <a:pt x="1310" y="4971"/>
                    </a:cubicBezTo>
                    <a:lnTo>
                      <a:pt x="334" y="3983"/>
                    </a:lnTo>
                    <a:cubicBezTo>
                      <a:pt x="292" y="3947"/>
                      <a:pt x="248" y="3929"/>
                      <a:pt x="203" y="3929"/>
                    </a:cubicBezTo>
                    <a:cubicBezTo>
                      <a:pt x="158" y="3929"/>
                      <a:pt x="114" y="3947"/>
                      <a:pt x="72" y="3983"/>
                    </a:cubicBezTo>
                    <a:cubicBezTo>
                      <a:pt x="1" y="4054"/>
                      <a:pt x="1" y="4161"/>
                      <a:pt x="72" y="4245"/>
                    </a:cubicBezTo>
                    <a:lnTo>
                      <a:pt x="1060" y="5221"/>
                    </a:lnTo>
                    <a:cubicBezTo>
                      <a:pt x="1156" y="5328"/>
                      <a:pt x="1275" y="5376"/>
                      <a:pt x="1417" y="5376"/>
                    </a:cubicBezTo>
                    <a:cubicBezTo>
                      <a:pt x="1548" y="5376"/>
                      <a:pt x="1679" y="5316"/>
                      <a:pt x="1775" y="5221"/>
                    </a:cubicBezTo>
                    <a:lnTo>
                      <a:pt x="6549" y="447"/>
                    </a:lnTo>
                    <a:lnTo>
                      <a:pt x="7966" y="1852"/>
                    </a:lnTo>
                    <a:lnTo>
                      <a:pt x="6704" y="3126"/>
                    </a:lnTo>
                    <a:cubicBezTo>
                      <a:pt x="6621" y="3197"/>
                      <a:pt x="6621" y="3304"/>
                      <a:pt x="6704" y="3376"/>
                    </a:cubicBezTo>
                    <a:cubicBezTo>
                      <a:pt x="6740" y="3411"/>
                      <a:pt x="6784" y="3429"/>
                      <a:pt x="6829" y="3429"/>
                    </a:cubicBezTo>
                    <a:cubicBezTo>
                      <a:pt x="6874" y="3429"/>
                      <a:pt x="6918" y="3411"/>
                      <a:pt x="6954" y="3376"/>
                    </a:cubicBezTo>
                    <a:lnTo>
                      <a:pt x="8347" y="1983"/>
                    </a:lnTo>
                    <a:cubicBezTo>
                      <a:pt x="8383" y="1947"/>
                      <a:pt x="8395" y="1899"/>
                      <a:pt x="8395" y="1864"/>
                    </a:cubicBezTo>
                    <a:cubicBezTo>
                      <a:pt x="8430" y="1816"/>
                      <a:pt x="8406" y="1768"/>
                      <a:pt x="8383" y="1721"/>
                    </a:cubicBezTo>
                    <a:lnTo>
                      <a:pt x="6716" y="54"/>
                    </a:lnTo>
                    <a:cubicBezTo>
                      <a:pt x="6674" y="18"/>
                      <a:pt x="6629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648957" y="1581112"/>
            <a:ext cx="7780323" cy="375787"/>
            <a:chOff x="648957" y="1581112"/>
            <a:chExt cx="7780323" cy="375787"/>
          </a:xfrm>
        </p:grpSpPr>
        <p:sp>
          <p:nvSpPr>
            <p:cNvPr id="15" name="Google Shape;2197;p44"/>
            <p:cNvSpPr txBox="1"/>
            <p:nvPr/>
          </p:nvSpPr>
          <p:spPr>
            <a:xfrm>
              <a:off x="820342" y="1581112"/>
              <a:ext cx="7608938" cy="3757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US" u="sng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Indirectly</a:t>
              </a:r>
              <a:r>
                <a:rPr lang="en-US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verify the authenticity and integrity of a document </a:t>
              </a:r>
            </a:p>
          </p:txBody>
        </p:sp>
        <p:grpSp>
          <p:nvGrpSpPr>
            <p:cNvPr id="21" name="Google Shape;10928;p118"/>
            <p:cNvGrpSpPr/>
            <p:nvPr/>
          </p:nvGrpSpPr>
          <p:grpSpPr>
            <a:xfrm>
              <a:off x="648957" y="1695279"/>
              <a:ext cx="158590" cy="118268"/>
              <a:chOff x="5216456" y="3725484"/>
              <a:chExt cx="356196" cy="265631"/>
            </a:xfrm>
            <a:solidFill>
              <a:srgbClr val="CC6600"/>
            </a:solidFill>
          </p:grpSpPr>
          <p:sp>
            <p:nvSpPr>
              <p:cNvPr id="22" name="Google Shape;10929;p118"/>
              <p:cNvSpPr/>
              <p:nvPr/>
            </p:nvSpPr>
            <p:spPr>
              <a:xfrm>
                <a:off x="5216456" y="3814335"/>
                <a:ext cx="296465" cy="176780"/>
              </a:xfrm>
              <a:custGeom>
                <a:avLst/>
                <a:gdLst/>
                <a:ahLst/>
                <a:cxnLst/>
                <a:rect l="l" t="t" r="r" b="b"/>
                <a:pathLst>
                  <a:path w="9336" h="5567" extrusionOk="0">
                    <a:moveTo>
                      <a:pt x="1876" y="0"/>
                    </a:moveTo>
                    <a:cubicBezTo>
                      <a:pt x="1831" y="0"/>
                      <a:pt x="1787" y="18"/>
                      <a:pt x="1751" y="54"/>
                    </a:cubicBezTo>
                    <a:lnTo>
                      <a:pt x="84" y="1721"/>
                    </a:lnTo>
                    <a:cubicBezTo>
                      <a:pt x="1" y="1804"/>
                      <a:pt x="1" y="1899"/>
                      <a:pt x="84" y="1983"/>
                    </a:cubicBezTo>
                    <a:lnTo>
                      <a:pt x="3263" y="5162"/>
                    </a:lnTo>
                    <a:cubicBezTo>
                      <a:pt x="3513" y="5412"/>
                      <a:pt x="3858" y="5566"/>
                      <a:pt x="4215" y="5566"/>
                    </a:cubicBezTo>
                    <a:cubicBezTo>
                      <a:pt x="4573" y="5566"/>
                      <a:pt x="4918" y="5435"/>
                      <a:pt x="5168" y="5162"/>
                    </a:cubicBezTo>
                    <a:lnTo>
                      <a:pt x="9252" y="1090"/>
                    </a:lnTo>
                    <a:cubicBezTo>
                      <a:pt x="9335" y="1006"/>
                      <a:pt x="9335" y="887"/>
                      <a:pt x="9276" y="828"/>
                    </a:cubicBezTo>
                    <a:cubicBezTo>
                      <a:pt x="9240" y="792"/>
                      <a:pt x="9195" y="774"/>
                      <a:pt x="9151" y="774"/>
                    </a:cubicBezTo>
                    <a:cubicBezTo>
                      <a:pt x="9106" y="774"/>
                      <a:pt x="9061" y="792"/>
                      <a:pt x="9026" y="828"/>
                    </a:cubicBezTo>
                    <a:lnTo>
                      <a:pt x="4942" y="4912"/>
                    </a:lnTo>
                    <a:cubicBezTo>
                      <a:pt x="4751" y="5102"/>
                      <a:pt x="4501" y="5209"/>
                      <a:pt x="4227" y="5209"/>
                    </a:cubicBezTo>
                    <a:cubicBezTo>
                      <a:pt x="3965" y="5209"/>
                      <a:pt x="3715" y="5102"/>
                      <a:pt x="3513" y="4912"/>
                    </a:cubicBezTo>
                    <a:lnTo>
                      <a:pt x="453" y="1840"/>
                    </a:lnTo>
                    <a:lnTo>
                      <a:pt x="1870" y="435"/>
                    </a:lnTo>
                    <a:lnTo>
                      <a:pt x="2370" y="935"/>
                    </a:lnTo>
                    <a:cubicBezTo>
                      <a:pt x="2406" y="971"/>
                      <a:pt x="2450" y="988"/>
                      <a:pt x="2495" y="988"/>
                    </a:cubicBezTo>
                    <a:cubicBezTo>
                      <a:pt x="2540" y="988"/>
                      <a:pt x="2584" y="971"/>
                      <a:pt x="2620" y="935"/>
                    </a:cubicBezTo>
                    <a:cubicBezTo>
                      <a:pt x="2703" y="863"/>
                      <a:pt x="2703" y="756"/>
                      <a:pt x="2620" y="685"/>
                    </a:cubicBezTo>
                    <a:lnTo>
                      <a:pt x="2001" y="54"/>
                    </a:lnTo>
                    <a:cubicBezTo>
                      <a:pt x="1965" y="18"/>
                      <a:pt x="1920" y="0"/>
                      <a:pt x="187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930;p118"/>
              <p:cNvSpPr/>
              <p:nvPr/>
            </p:nvSpPr>
            <p:spPr>
              <a:xfrm>
                <a:off x="5304925" y="3725484"/>
                <a:ext cx="267726" cy="17071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5376" extrusionOk="0">
                    <a:moveTo>
                      <a:pt x="6585" y="0"/>
                    </a:moveTo>
                    <a:cubicBezTo>
                      <a:pt x="6540" y="0"/>
                      <a:pt x="6495" y="18"/>
                      <a:pt x="6454" y="54"/>
                    </a:cubicBezTo>
                    <a:lnTo>
                      <a:pt x="1548" y="4971"/>
                    </a:lnTo>
                    <a:cubicBezTo>
                      <a:pt x="1513" y="4995"/>
                      <a:pt x="1477" y="5007"/>
                      <a:pt x="1429" y="5007"/>
                    </a:cubicBezTo>
                    <a:cubicBezTo>
                      <a:pt x="1382" y="5007"/>
                      <a:pt x="1346" y="4995"/>
                      <a:pt x="1310" y="4971"/>
                    </a:cubicBezTo>
                    <a:lnTo>
                      <a:pt x="334" y="3983"/>
                    </a:lnTo>
                    <a:cubicBezTo>
                      <a:pt x="292" y="3947"/>
                      <a:pt x="248" y="3929"/>
                      <a:pt x="203" y="3929"/>
                    </a:cubicBezTo>
                    <a:cubicBezTo>
                      <a:pt x="158" y="3929"/>
                      <a:pt x="114" y="3947"/>
                      <a:pt x="72" y="3983"/>
                    </a:cubicBezTo>
                    <a:cubicBezTo>
                      <a:pt x="1" y="4054"/>
                      <a:pt x="1" y="4161"/>
                      <a:pt x="72" y="4245"/>
                    </a:cubicBezTo>
                    <a:lnTo>
                      <a:pt x="1060" y="5221"/>
                    </a:lnTo>
                    <a:cubicBezTo>
                      <a:pt x="1156" y="5328"/>
                      <a:pt x="1275" y="5376"/>
                      <a:pt x="1417" y="5376"/>
                    </a:cubicBezTo>
                    <a:cubicBezTo>
                      <a:pt x="1548" y="5376"/>
                      <a:pt x="1679" y="5316"/>
                      <a:pt x="1775" y="5221"/>
                    </a:cubicBezTo>
                    <a:lnTo>
                      <a:pt x="6549" y="447"/>
                    </a:lnTo>
                    <a:lnTo>
                      <a:pt x="7966" y="1852"/>
                    </a:lnTo>
                    <a:lnTo>
                      <a:pt x="6704" y="3126"/>
                    </a:lnTo>
                    <a:cubicBezTo>
                      <a:pt x="6621" y="3197"/>
                      <a:pt x="6621" y="3304"/>
                      <a:pt x="6704" y="3376"/>
                    </a:cubicBezTo>
                    <a:cubicBezTo>
                      <a:pt x="6740" y="3411"/>
                      <a:pt x="6784" y="3429"/>
                      <a:pt x="6829" y="3429"/>
                    </a:cubicBezTo>
                    <a:cubicBezTo>
                      <a:pt x="6874" y="3429"/>
                      <a:pt x="6918" y="3411"/>
                      <a:pt x="6954" y="3376"/>
                    </a:cubicBezTo>
                    <a:lnTo>
                      <a:pt x="8347" y="1983"/>
                    </a:lnTo>
                    <a:cubicBezTo>
                      <a:pt x="8383" y="1947"/>
                      <a:pt x="8395" y="1899"/>
                      <a:pt x="8395" y="1864"/>
                    </a:cubicBezTo>
                    <a:cubicBezTo>
                      <a:pt x="8430" y="1816"/>
                      <a:pt x="8406" y="1768"/>
                      <a:pt x="8383" y="1721"/>
                    </a:cubicBezTo>
                    <a:lnTo>
                      <a:pt x="6716" y="54"/>
                    </a:lnTo>
                    <a:cubicBezTo>
                      <a:pt x="6674" y="18"/>
                      <a:pt x="6629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646426" y="2000670"/>
            <a:ext cx="7770059" cy="375787"/>
            <a:chOff x="646426" y="2000670"/>
            <a:chExt cx="7770059" cy="375787"/>
          </a:xfrm>
        </p:grpSpPr>
        <p:sp>
          <p:nvSpPr>
            <p:cNvPr id="17" name="Google Shape;2197;p44"/>
            <p:cNvSpPr txBox="1"/>
            <p:nvPr/>
          </p:nvSpPr>
          <p:spPr>
            <a:xfrm>
              <a:off x="807547" y="2000670"/>
              <a:ext cx="7608938" cy="3757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Create tamper-proof </a:t>
              </a:r>
              <a:r>
                <a:rPr lang="en-US" u="sng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records</a:t>
              </a:r>
              <a:r>
                <a:rPr lang="en-US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of transactions and other data, such as digital assets </a:t>
              </a:r>
            </a:p>
          </p:txBody>
        </p:sp>
        <p:grpSp>
          <p:nvGrpSpPr>
            <p:cNvPr id="24" name="Google Shape;10928;p118"/>
            <p:cNvGrpSpPr/>
            <p:nvPr/>
          </p:nvGrpSpPr>
          <p:grpSpPr>
            <a:xfrm>
              <a:off x="646426" y="2129429"/>
              <a:ext cx="158590" cy="118268"/>
              <a:chOff x="5216456" y="3725484"/>
              <a:chExt cx="356196" cy="265631"/>
            </a:xfrm>
            <a:solidFill>
              <a:srgbClr val="CC6600"/>
            </a:solidFill>
          </p:grpSpPr>
          <p:sp>
            <p:nvSpPr>
              <p:cNvPr id="25" name="Google Shape;10929;p118"/>
              <p:cNvSpPr/>
              <p:nvPr/>
            </p:nvSpPr>
            <p:spPr>
              <a:xfrm>
                <a:off x="5216456" y="3814335"/>
                <a:ext cx="296465" cy="176780"/>
              </a:xfrm>
              <a:custGeom>
                <a:avLst/>
                <a:gdLst/>
                <a:ahLst/>
                <a:cxnLst/>
                <a:rect l="l" t="t" r="r" b="b"/>
                <a:pathLst>
                  <a:path w="9336" h="5567" extrusionOk="0">
                    <a:moveTo>
                      <a:pt x="1876" y="0"/>
                    </a:moveTo>
                    <a:cubicBezTo>
                      <a:pt x="1831" y="0"/>
                      <a:pt x="1787" y="18"/>
                      <a:pt x="1751" y="54"/>
                    </a:cubicBezTo>
                    <a:lnTo>
                      <a:pt x="84" y="1721"/>
                    </a:lnTo>
                    <a:cubicBezTo>
                      <a:pt x="1" y="1804"/>
                      <a:pt x="1" y="1899"/>
                      <a:pt x="84" y="1983"/>
                    </a:cubicBezTo>
                    <a:lnTo>
                      <a:pt x="3263" y="5162"/>
                    </a:lnTo>
                    <a:cubicBezTo>
                      <a:pt x="3513" y="5412"/>
                      <a:pt x="3858" y="5566"/>
                      <a:pt x="4215" y="5566"/>
                    </a:cubicBezTo>
                    <a:cubicBezTo>
                      <a:pt x="4573" y="5566"/>
                      <a:pt x="4918" y="5435"/>
                      <a:pt x="5168" y="5162"/>
                    </a:cubicBezTo>
                    <a:lnTo>
                      <a:pt x="9252" y="1090"/>
                    </a:lnTo>
                    <a:cubicBezTo>
                      <a:pt x="9335" y="1006"/>
                      <a:pt x="9335" y="887"/>
                      <a:pt x="9276" y="828"/>
                    </a:cubicBezTo>
                    <a:cubicBezTo>
                      <a:pt x="9240" y="792"/>
                      <a:pt x="9195" y="774"/>
                      <a:pt x="9151" y="774"/>
                    </a:cubicBezTo>
                    <a:cubicBezTo>
                      <a:pt x="9106" y="774"/>
                      <a:pt x="9061" y="792"/>
                      <a:pt x="9026" y="828"/>
                    </a:cubicBezTo>
                    <a:lnTo>
                      <a:pt x="4942" y="4912"/>
                    </a:lnTo>
                    <a:cubicBezTo>
                      <a:pt x="4751" y="5102"/>
                      <a:pt x="4501" y="5209"/>
                      <a:pt x="4227" y="5209"/>
                    </a:cubicBezTo>
                    <a:cubicBezTo>
                      <a:pt x="3965" y="5209"/>
                      <a:pt x="3715" y="5102"/>
                      <a:pt x="3513" y="4912"/>
                    </a:cubicBezTo>
                    <a:lnTo>
                      <a:pt x="453" y="1840"/>
                    </a:lnTo>
                    <a:lnTo>
                      <a:pt x="1870" y="435"/>
                    </a:lnTo>
                    <a:lnTo>
                      <a:pt x="2370" y="935"/>
                    </a:lnTo>
                    <a:cubicBezTo>
                      <a:pt x="2406" y="971"/>
                      <a:pt x="2450" y="988"/>
                      <a:pt x="2495" y="988"/>
                    </a:cubicBezTo>
                    <a:cubicBezTo>
                      <a:pt x="2540" y="988"/>
                      <a:pt x="2584" y="971"/>
                      <a:pt x="2620" y="935"/>
                    </a:cubicBezTo>
                    <a:cubicBezTo>
                      <a:pt x="2703" y="863"/>
                      <a:pt x="2703" y="756"/>
                      <a:pt x="2620" y="685"/>
                    </a:cubicBezTo>
                    <a:lnTo>
                      <a:pt x="2001" y="54"/>
                    </a:lnTo>
                    <a:cubicBezTo>
                      <a:pt x="1965" y="18"/>
                      <a:pt x="1920" y="0"/>
                      <a:pt x="187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0930;p118"/>
              <p:cNvSpPr/>
              <p:nvPr/>
            </p:nvSpPr>
            <p:spPr>
              <a:xfrm>
                <a:off x="5304925" y="3725484"/>
                <a:ext cx="267726" cy="17071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5376" extrusionOk="0">
                    <a:moveTo>
                      <a:pt x="6585" y="0"/>
                    </a:moveTo>
                    <a:cubicBezTo>
                      <a:pt x="6540" y="0"/>
                      <a:pt x="6495" y="18"/>
                      <a:pt x="6454" y="54"/>
                    </a:cubicBezTo>
                    <a:lnTo>
                      <a:pt x="1548" y="4971"/>
                    </a:lnTo>
                    <a:cubicBezTo>
                      <a:pt x="1513" y="4995"/>
                      <a:pt x="1477" y="5007"/>
                      <a:pt x="1429" y="5007"/>
                    </a:cubicBezTo>
                    <a:cubicBezTo>
                      <a:pt x="1382" y="5007"/>
                      <a:pt x="1346" y="4995"/>
                      <a:pt x="1310" y="4971"/>
                    </a:cubicBezTo>
                    <a:lnTo>
                      <a:pt x="334" y="3983"/>
                    </a:lnTo>
                    <a:cubicBezTo>
                      <a:pt x="292" y="3947"/>
                      <a:pt x="248" y="3929"/>
                      <a:pt x="203" y="3929"/>
                    </a:cubicBezTo>
                    <a:cubicBezTo>
                      <a:pt x="158" y="3929"/>
                      <a:pt x="114" y="3947"/>
                      <a:pt x="72" y="3983"/>
                    </a:cubicBezTo>
                    <a:cubicBezTo>
                      <a:pt x="1" y="4054"/>
                      <a:pt x="1" y="4161"/>
                      <a:pt x="72" y="4245"/>
                    </a:cubicBezTo>
                    <a:lnTo>
                      <a:pt x="1060" y="5221"/>
                    </a:lnTo>
                    <a:cubicBezTo>
                      <a:pt x="1156" y="5328"/>
                      <a:pt x="1275" y="5376"/>
                      <a:pt x="1417" y="5376"/>
                    </a:cubicBezTo>
                    <a:cubicBezTo>
                      <a:pt x="1548" y="5376"/>
                      <a:pt x="1679" y="5316"/>
                      <a:pt x="1775" y="5221"/>
                    </a:cubicBezTo>
                    <a:lnTo>
                      <a:pt x="6549" y="447"/>
                    </a:lnTo>
                    <a:lnTo>
                      <a:pt x="7966" y="1852"/>
                    </a:lnTo>
                    <a:lnTo>
                      <a:pt x="6704" y="3126"/>
                    </a:lnTo>
                    <a:cubicBezTo>
                      <a:pt x="6621" y="3197"/>
                      <a:pt x="6621" y="3304"/>
                      <a:pt x="6704" y="3376"/>
                    </a:cubicBezTo>
                    <a:cubicBezTo>
                      <a:pt x="6740" y="3411"/>
                      <a:pt x="6784" y="3429"/>
                      <a:pt x="6829" y="3429"/>
                    </a:cubicBezTo>
                    <a:cubicBezTo>
                      <a:pt x="6874" y="3429"/>
                      <a:pt x="6918" y="3411"/>
                      <a:pt x="6954" y="3376"/>
                    </a:cubicBezTo>
                    <a:lnTo>
                      <a:pt x="8347" y="1983"/>
                    </a:lnTo>
                    <a:cubicBezTo>
                      <a:pt x="8383" y="1947"/>
                      <a:pt x="8395" y="1899"/>
                      <a:pt x="8395" y="1864"/>
                    </a:cubicBezTo>
                    <a:cubicBezTo>
                      <a:pt x="8430" y="1816"/>
                      <a:pt x="8406" y="1768"/>
                      <a:pt x="8383" y="1721"/>
                    </a:cubicBezTo>
                    <a:lnTo>
                      <a:pt x="6716" y="54"/>
                    </a:lnTo>
                    <a:cubicBezTo>
                      <a:pt x="6674" y="18"/>
                      <a:pt x="6629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8030745" y="511285"/>
            <a:ext cx="693555" cy="727875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349" y="604540"/>
            <a:ext cx="531662" cy="53166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581680" y="3298502"/>
            <a:ext cx="5673273" cy="336288"/>
            <a:chOff x="581680" y="3298502"/>
            <a:chExt cx="5673273" cy="336288"/>
          </a:xfrm>
        </p:grpSpPr>
        <p:grpSp>
          <p:nvGrpSpPr>
            <p:cNvPr id="36" name="Google Shape;10950;p118"/>
            <p:cNvGrpSpPr/>
            <p:nvPr/>
          </p:nvGrpSpPr>
          <p:grpSpPr>
            <a:xfrm>
              <a:off x="581680" y="3314551"/>
              <a:ext cx="298338" cy="296193"/>
              <a:chOff x="1952836" y="3680964"/>
              <a:chExt cx="357720" cy="355148"/>
            </a:xfrm>
          </p:grpSpPr>
          <p:sp>
            <p:nvSpPr>
              <p:cNvPr id="37" name="Google Shape;10951;p118"/>
              <p:cNvSpPr/>
              <p:nvPr/>
            </p:nvSpPr>
            <p:spPr>
              <a:xfrm>
                <a:off x="2054166" y="3814144"/>
                <a:ext cx="38233" cy="49188"/>
              </a:xfrm>
              <a:custGeom>
                <a:avLst/>
                <a:gdLst/>
                <a:ahLst/>
                <a:cxnLst/>
                <a:rect l="l" t="t" r="r" b="b"/>
                <a:pathLst>
                  <a:path w="1204" h="1549" extrusionOk="0">
                    <a:moveTo>
                      <a:pt x="596" y="0"/>
                    </a:moveTo>
                    <a:cubicBezTo>
                      <a:pt x="275" y="0"/>
                      <a:pt x="1" y="274"/>
                      <a:pt x="1" y="596"/>
                    </a:cubicBezTo>
                    <a:lnTo>
                      <a:pt x="1" y="953"/>
                    </a:lnTo>
                    <a:cubicBezTo>
                      <a:pt x="1" y="1286"/>
                      <a:pt x="275" y="1548"/>
                      <a:pt x="596" y="1548"/>
                    </a:cubicBezTo>
                    <a:cubicBezTo>
                      <a:pt x="929" y="1548"/>
                      <a:pt x="1191" y="1286"/>
                      <a:pt x="1191" y="953"/>
                    </a:cubicBezTo>
                    <a:lnTo>
                      <a:pt x="1191" y="691"/>
                    </a:lnTo>
                    <a:cubicBezTo>
                      <a:pt x="1203" y="596"/>
                      <a:pt x="1120" y="524"/>
                      <a:pt x="1037" y="524"/>
                    </a:cubicBezTo>
                    <a:cubicBezTo>
                      <a:pt x="941" y="524"/>
                      <a:pt x="870" y="596"/>
                      <a:pt x="870" y="691"/>
                    </a:cubicBezTo>
                    <a:lnTo>
                      <a:pt x="870" y="953"/>
                    </a:lnTo>
                    <a:cubicBezTo>
                      <a:pt x="870" y="1108"/>
                      <a:pt x="751" y="1227"/>
                      <a:pt x="596" y="1227"/>
                    </a:cubicBezTo>
                    <a:cubicBezTo>
                      <a:pt x="453" y="1227"/>
                      <a:pt x="334" y="1108"/>
                      <a:pt x="334" y="953"/>
                    </a:cubicBezTo>
                    <a:lnTo>
                      <a:pt x="334" y="596"/>
                    </a:lnTo>
                    <a:cubicBezTo>
                      <a:pt x="334" y="453"/>
                      <a:pt x="453" y="334"/>
                      <a:pt x="596" y="334"/>
                    </a:cubicBezTo>
                    <a:cubicBezTo>
                      <a:pt x="691" y="334"/>
                      <a:pt x="763" y="262"/>
                      <a:pt x="763" y="167"/>
                    </a:cubicBezTo>
                    <a:cubicBezTo>
                      <a:pt x="763" y="84"/>
                      <a:pt x="691" y="0"/>
                      <a:pt x="596" y="0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0952;p118"/>
              <p:cNvSpPr/>
              <p:nvPr/>
            </p:nvSpPr>
            <p:spPr>
              <a:xfrm>
                <a:off x="2170992" y="3814144"/>
                <a:ext cx="37852" cy="49188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549" extrusionOk="0">
                    <a:moveTo>
                      <a:pt x="596" y="0"/>
                    </a:moveTo>
                    <a:cubicBezTo>
                      <a:pt x="275" y="0"/>
                      <a:pt x="1" y="274"/>
                      <a:pt x="1" y="596"/>
                    </a:cubicBezTo>
                    <a:lnTo>
                      <a:pt x="1" y="953"/>
                    </a:lnTo>
                    <a:cubicBezTo>
                      <a:pt x="1" y="1286"/>
                      <a:pt x="275" y="1548"/>
                      <a:pt x="596" y="1548"/>
                    </a:cubicBezTo>
                    <a:cubicBezTo>
                      <a:pt x="929" y="1548"/>
                      <a:pt x="1191" y="1286"/>
                      <a:pt x="1191" y="953"/>
                    </a:cubicBezTo>
                    <a:lnTo>
                      <a:pt x="1191" y="691"/>
                    </a:lnTo>
                    <a:cubicBezTo>
                      <a:pt x="1191" y="596"/>
                      <a:pt x="1120" y="524"/>
                      <a:pt x="1037" y="524"/>
                    </a:cubicBezTo>
                    <a:cubicBezTo>
                      <a:pt x="941" y="524"/>
                      <a:pt x="870" y="596"/>
                      <a:pt x="870" y="691"/>
                    </a:cubicBezTo>
                    <a:lnTo>
                      <a:pt x="870" y="953"/>
                    </a:lnTo>
                    <a:cubicBezTo>
                      <a:pt x="870" y="1108"/>
                      <a:pt x="751" y="1227"/>
                      <a:pt x="596" y="1227"/>
                    </a:cubicBezTo>
                    <a:cubicBezTo>
                      <a:pt x="453" y="1227"/>
                      <a:pt x="334" y="1108"/>
                      <a:pt x="334" y="953"/>
                    </a:cubicBezTo>
                    <a:lnTo>
                      <a:pt x="334" y="596"/>
                    </a:lnTo>
                    <a:cubicBezTo>
                      <a:pt x="334" y="453"/>
                      <a:pt x="453" y="334"/>
                      <a:pt x="596" y="334"/>
                    </a:cubicBezTo>
                    <a:cubicBezTo>
                      <a:pt x="691" y="334"/>
                      <a:pt x="763" y="262"/>
                      <a:pt x="763" y="167"/>
                    </a:cubicBezTo>
                    <a:cubicBezTo>
                      <a:pt x="763" y="84"/>
                      <a:pt x="691" y="0"/>
                      <a:pt x="596" y="0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0953;p118"/>
              <p:cNvSpPr/>
              <p:nvPr/>
            </p:nvSpPr>
            <p:spPr>
              <a:xfrm>
                <a:off x="2070043" y="3908647"/>
                <a:ext cx="122924" cy="33311"/>
              </a:xfrm>
              <a:custGeom>
                <a:avLst/>
                <a:gdLst/>
                <a:ahLst/>
                <a:cxnLst/>
                <a:rect l="l" t="t" r="r" b="b"/>
                <a:pathLst>
                  <a:path w="3871" h="1049" extrusionOk="0">
                    <a:moveTo>
                      <a:pt x="1930" y="1"/>
                    </a:moveTo>
                    <a:cubicBezTo>
                      <a:pt x="1191" y="1"/>
                      <a:pt x="489" y="287"/>
                      <a:pt x="60" y="763"/>
                    </a:cubicBezTo>
                    <a:cubicBezTo>
                      <a:pt x="1" y="822"/>
                      <a:pt x="1" y="930"/>
                      <a:pt x="72" y="1001"/>
                    </a:cubicBezTo>
                    <a:cubicBezTo>
                      <a:pt x="101" y="1029"/>
                      <a:pt x="140" y="1044"/>
                      <a:pt x="181" y="1044"/>
                    </a:cubicBezTo>
                    <a:cubicBezTo>
                      <a:pt x="226" y="1044"/>
                      <a:pt x="273" y="1026"/>
                      <a:pt x="310" y="989"/>
                    </a:cubicBezTo>
                    <a:cubicBezTo>
                      <a:pt x="679" y="584"/>
                      <a:pt x="1299" y="334"/>
                      <a:pt x="1953" y="334"/>
                    </a:cubicBezTo>
                    <a:cubicBezTo>
                      <a:pt x="2596" y="334"/>
                      <a:pt x="3215" y="572"/>
                      <a:pt x="3585" y="989"/>
                    </a:cubicBezTo>
                    <a:cubicBezTo>
                      <a:pt x="3620" y="1013"/>
                      <a:pt x="3656" y="1049"/>
                      <a:pt x="3704" y="1049"/>
                    </a:cubicBezTo>
                    <a:cubicBezTo>
                      <a:pt x="3751" y="1049"/>
                      <a:pt x="3775" y="1037"/>
                      <a:pt x="3811" y="1001"/>
                    </a:cubicBezTo>
                    <a:cubicBezTo>
                      <a:pt x="3870" y="930"/>
                      <a:pt x="3870" y="822"/>
                      <a:pt x="3811" y="763"/>
                    </a:cubicBezTo>
                    <a:cubicBezTo>
                      <a:pt x="3382" y="287"/>
                      <a:pt x="2680" y="1"/>
                      <a:pt x="1930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0954;p118"/>
              <p:cNvSpPr/>
              <p:nvPr/>
            </p:nvSpPr>
            <p:spPr>
              <a:xfrm>
                <a:off x="1952836" y="3680964"/>
                <a:ext cx="298338" cy="296528"/>
              </a:xfrm>
              <a:custGeom>
                <a:avLst/>
                <a:gdLst/>
                <a:ahLst/>
                <a:cxnLst/>
                <a:rect l="l" t="t" r="r" b="b"/>
                <a:pathLst>
                  <a:path w="9395" h="9338" extrusionOk="0">
                    <a:moveTo>
                      <a:pt x="5654" y="0"/>
                    </a:moveTo>
                    <a:cubicBezTo>
                      <a:pt x="5591" y="0"/>
                      <a:pt x="5528" y="1"/>
                      <a:pt x="5466" y="3"/>
                    </a:cubicBezTo>
                    <a:cubicBezTo>
                      <a:pt x="4037" y="51"/>
                      <a:pt x="2692" y="622"/>
                      <a:pt x="1680" y="1634"/>
                    </a:cubicBezTo>
                    <a:cubicBezTo>
                      <a:pt x="668" y="2646"/>
                      <a:pt x="84" y="3992"/>
                      <a:pt x="48" y="5421"/>
                    </a:cubicBezTo>
                    <a:cubicBezTo>
                      <a:pt x="1" y="6849"/>
                      <a:pt x="489" y="8219"/>
                      <a:pt x="1430" y="9278"/>
                    </a:cubicBezTo>
                    <a:cubicBezTo>
                      <a:pt x="1453" y="9302"/>
                      <a:pt x="1501" y="9338"/>
                      <a:pt x="1549" y="9338"/>
                    </a:cubicBezTo>
                    <a:cubicBezTo>
                      <a:pt x="1596" y="9338"/>
                      <a:pt x="1620" y="9314"/>
                      <a:pt x="1656" y="9290"/>
                    </a:cubicBezTo>
                    <a:cubicBezTo>
                      <a:pt x="1727" y="9231"/>
                      <a:pt x="1727" y="9123"/>
                      <a:pt x="1668" y="9052"/>
                    </a:cubicBezTo>
                    <a:cubicBezTo>
                      <a:pt x="787" y="8052"/>
                      <a:pt x="310" y="6754"/>
                      <a:pt x="358" y="5421"/>
                    </a:cubicBezTo>
                    <a:cubicBezTo>
                      <a:pt x="406" y="4075"/>
                      <a:pt x="941" y="2813"/>
                      <a:pt x="1894" y="1861"/>
                    </a:cubicBezTo>
                    <a:cubicBezTo>
                      <a:pt x="2846" y="908"/>
                      <a:pt x="4108" y="360"/>
                      <a:pt x="5442" y="325"/>
                    </a:cubicBezTo>
                    <a:cubicBezTo>
                      <a:pt x="5489" y="323"/>
                      <a:pt x="5536" y="323"/>
                      <a:pt x="5583" y="323"/>
                    </a:cubicBezTo>
                    <a:cubicBezTo>
                      <a:pt x="6878" y="323"/>
                      <a:pt x="8120" y="796"/>
                      <a:pt x="9073" y="1634"/>
                    </a:cubicBezTo>
                    <a:cubicBezTo>
                      <a:pt x="9113" y="1663"/>
                      <a:pt x="9156" y="1678"/>
                      <a:pt x="9196" y="1678"/>
                    </a:cubicBezTo>
                    <a:cubicBezTo>
                      <a:pt x="9239" y="1678"/>
                      <a:pt x="9280" y="1660"/>
                      <a:pt x="9312" y="1623"/>
                    </a:cubicBezTo>
                    <a:cubicBezTo>
                      <a:pt x="9395" y="1551"/>
                      <a:pt x="9395" y="1444"/>
                      <a:pt x="9312" y="1384"/>
                    </a:cubicBezTo>
                    <a:cubicBezTo>
                      <a:pt x="8288" y="486"/>
                      <a:pt x="6992" y="0"/>
                      <a:pt x="5654" y="0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0955;p118"/>
              <p:cNvSpPr/>
              <p:nvPr/>
            </p:nvSpPr>
            <p:spPr>
              <a:xfrm>
                <a:off x="2012217" y="3739075"/>
                <a:ext cx="298338" cy="297036"/>
              </a:xfrm>
              <a:custGeom>
                <a:avLst/>
                <a:gdLst/>
                <a:ahLst/>
                <a:cxnLst/>
                <a:rect l="l" t="t" r="r" b="b"/>
                <a:pathLst>
                  <a:path w="9395" h="9354" extrusionOk="0">
                    <a:moveTo>
                      <a:pt x="7840" y="1"/>
                    </a:moveTo>
                    <a:cubicBezTo>
                      <a:pt x="7800" y="1"/>
                      <a:pt x="7760" y="15"/>
                      <a:pt x="7727" y="43"/>
                    </a:cubicBezTo>
                    <a:cubicBezTo>
                      <a:pt x="7656" y="102"/>
                      <a:pt x="7656" y="209"/>
                      <a:pt x="7715" y="281"/>
                    </a:cubicBezTo>
                    <a:cubicBezTo>
                      <a:pt x="8585" y="1281"/>
                      <a:pt x="9073" y="2579"/>
                      <a:pt x="9025" y="3912"/>
                    </a:cubicBezTo>
                    <a:cubicBezTo>
                      <a:pt x="8977" y="5257"/>
                      <a:pt x="8442" y="6520"/>
                      <a:pt x="7489" y="7472"/>
                    </a:cubicBezTo>
                    <a:cubicBezTo>
                      <a:pt x="6537" y="8425"/>
                      <a:pt x="5275" y="8972"/>
                      <a:pt x="3929" y="9008"/>
                    </a:cubicBezTo>
                    <a:cubicBezTo>
                      <a:pt x="3881" y="9009"/>
                      <a:pt x="3834" y="9010"/>
                      <a:pt x="3786" y="9010"/>
                    </a:cubicBezTo>
                    <a:cubicBezTo>
                      <a:pt x="2503" y="9010"/>
                      <a:pt x="1262" y="8548"/>
                      <a:pt x="298" y="7698"/>
                    </a:cubicBezTo>
                    <a:cubicBezTo>
                      <a:pt x="264" y="7670"/>
                      <a:pt x="221" y="7655"/>
                      <a:pt x="180" y="7655"/>
                    </a:cubicBezTo>
                    <a:cubicBezTo>
                      <a:pt x="135" y="7655"/>
                      <a:pt x="91" y="7673"/>
                      <a:pt x="60" y="7710"/>
                    </a:cubicBezTo>
                    <a:cubicBezTo>
                      <a:pt x="0" y="7782"/>
                      <a:pt x="0" y="7889"/>
                      <a:pt x="83" y="7948"/>
                    </a:cubicBezTo>
                    <a:cubicBezTo>
                      <a:pt x="1107" y="8853"/>
                      <a:pt x="2405" y="9353"/>
                      <a:pt x="3774" y="9353"/>
                    </a:cubicBezTo>
                    <a:lnTo>
                      <a:pt x="3929" y="9353"/>
                    </a:lnTo>
                    <a:cubicBezTo>
                      <a:pt x="5358" y="9306"/>
                      <a:pt x="6703" y="8722"/>
                      <a:pt x="7715" y="7710"/>
                    </a:cubicBezTo>
                    <a:cubicBezTo>
                      <a:pt x="8727" y="6698"/>
                      <a:pt x="9311" y="5365"/>
                      <a:pt x="9347" y="3936"/>
                    </a:cubicBezTo>
                    <a:cubicBezTo>
                      <a:pt x="9394" y="2507"/>
                      <a:pt x="8906" y="1126"/>
                      <a:pt x="7965" y="66"/>
                    </a:cubicBezTo>
                    <a:cubicBezTo>
                      <a:pt x="7933" y="21"/>
                      <a:pt x="7887" y="1"/>
                      <a:pt x="7840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2197;p44"/>
            <p:cNvSpPr txBox="1"/>
            <p:nvPr/>
          </p:nvSpPr>
          <p:spPr>
            <a:xfrm>
              <a:off x="945564" y="3298502"/>
              <a:ext cx="5309389" cy="3362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U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The resources needed, both in energy and monetary 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81680" y="2778425"/>
            <a:ext cx="4618337" cy="324179"/>
            <a:chOff x="581680" y="2778425"/>
            <a:chExt cx="4618337" cy="324179"/>
          </a:xfrm>
        </p:grpSpPr>
        <p:grpSp>
          <p:nvGrpSpPr>
            <p:cNvPr id="30" name="Google Shape;10944;p118"/>
            <p:cNvGrpSpPr/>
            <p:nvPr/>
          </p:nvGrpSpPr>
          <p:grpSpPr>
            <a:xfrm>
              <a:off x="581680" y="2792899"/>
              <a:ext cx="302317" cy="300143"/>
              <a:chOff x="1408777" y="3680964"/>
              <a:chExt cx="357720" cy="355148"/>
            </a:xfrm>
            <a:solidFill>
              <a:srgbClr val="00B050"/>
            </a:solidFill>
          </p:grpSpPr>
          <p:sp>
            <p:nvSpPr>
              <p:cNvPr id="31" name="Google Shape;10945;p118"/>
              <p:cNvSpPr/>
              <p:nvPr/>
            </p:nvSpPr>
            <p:spPr>
              <a:xfrm>
                <a:off x="1510488" y="3814144"/>
                <a:ext cx="37852" cy="49188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549" extrusionOk="0">
                    <a:moveTo>
                      <a:pt x="596" y="0"/>
                    </a:moveTo>
                    <a:cubicBezTo>
                      <a:pt x="262" y="0"/>
                      <a:pt x="1" y="274"/>
                      <a:pt x="1" y="596"/>
                    </a:cubicBezTo>
                    <a:lnTo>
                      <a:pt x="1" y="953"/>
                    </a:lnTo>
                    <a:cubicBezTo>
                      <a:pt x="1" y="1286"/>
                      <a:pt x="262" y="1548"/>
                      <a:pt x="596" y="1548"/>
                    </a:cubicBezTo>
                    <a:cubicBezTo>
                      <a:pt x="917" y="1548"/>
                      <a:pt x="1191" y="1286"/>
                      <a:pt x="1191" y="953"/>
                    </a:cubicBezTo>
                    <a:lnTo>
                      <a:pt x="1191" y="691"/>
                    </a:lnTo>
                    <a:cubicBezTo>
                      <a:pt x="1191" y="596"/>
                      <a:pt x="1108" y="524"/>
                      <a:pt x="1024" y="524"/>
                    </a:cubicBezTo>
                    <a:cubicBezTo>
                      <a:pt x="941" y="524"/>
                      <a:pt x="858" y="596"/>
                      <a:pt x="858" y="691"/>
                    </a:cubicBezTo>
                    <a:lnTo>
                      <a:pt x="858" y="953"/>
                    </a:lnTo>
                    <a:cubicBezTo>
                      <a:pt x="858" y="1108"/>
                      <a:pt x="739" y="1227"/>
                      <a:pt x="596" y="1227"/>
                    </a:cubicBezTo>
                    <a:cubicBezTo>
                      <a:pt x="441" y="1227"/>
                      <a:pt x="322" y="1108"/>
                      <a:pt x="322" y="953"/>
                    </a:cubicBezTo>
                    <a:lnTo>
                      <a:pt x="322" y="596"/>
                    </a:lnTo>
                    <a:cubicBezTo>
                      <a:pt x="322" y="453"/>
                      <a:pt x="441" y="334"/>
                      <a:pt x="596" y="334"/>
                    </a:cubicBezTo>
                    <a:cubicBezTo>
                      <a:pt x="679" y="334"/>
                      <a:pt x="763" y="262"/>
                      <a:pt x="763" y="167"/>
                    </a:cubicBezTo>
                    <a:cubicBezTo>
                      <a:pt x="763" y="84"/>
                      <a:pt x="679" y="0"/>
                      <a:pt x="5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B050"/>
                  </a:solidFill>
                </a:endParaRPr>
              </a:p>
            </p:txBody>
          </p:sp>
          <p:sp>
            <p:nvSpPr>
              <p:cNvPr id="32" name="Google Shape;10946;p118"/>
              <p:cNvSpPr/>
              <p:nvPr/>
            </p:nvSpPr>
            <p:spPr>
              <a:xfrm>
                <a:off x="1627315" y="3814144"/>
                <a:ext cx="37852" cy="49188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549" extrusionOk="0">
                    <a:moveTo>
                      <a:pt x="596" y="0"/>
                    </a:moveTo>
                    <a:cubicBezTo>
                      <a:pt x="262" y="0"/>
                      <a:pt x="1" y="274"/>
                      <a:pt x="1" y="596"/>
                    </a:cubicBezTo>
                    <a:lnTo>
                      <a:pt x="1" y="953"/>
                    </a:lnTo>
                    <a:cubicBezTo>
                      <a:pt x="1" y="1286"/>
                      <a:pt x="262" y="1548"/>
                      <a:pt x="596" y="1548"/>
                    </a:cubicBezTo>
                    <a:cubicBezTo>
                      <a:pt x="917" y="1548"/>
                      <a:pt x="1191" y="1286"/>
                      <a:pt x="1191" y="953"/>
                    </a:cubicBezTo>
                    <a:lnTo>
                      <a:pt x="1191" y="691"/>
                    </a:lnTo>
                    <a:cubicBezTo>
                      <a:pt x="1191" y="596"/>
                      <a:pt x="1108" y="524"/>
                      <a:pt x="1024" y="524"/>
                    </a:cubicBezTo>
                    <a:cubicBezTo>
                      <a:pt x="929" y="524"/>
                      <a:pt x="858" y="596"/>
                      <a:pt x="858" y="691"/>
                    </a:cubicBezTo>
                    <a:lnTo>
                      <a:pt x="858" y="953"/>
                    </a:lnTo>
                    <a:cubicBezTo>
                      <a:pt x="858" y="1108"/>
                      <a:pt x="739" y="1227"/>
                      <a:pt x="596" y="1227"/>
                    </a:cubicBezTo>
                    <a:cubicBezTo>
                      <a:pt x="441" y="1227"/>
                      <a:pt x="322" y="1108"/>
                      <a:pt x="322" y="953"/>
                    </a:cubicBezTo>
                    <a:lnTo>
                      <a:pt x="322" y="596"/>
                    </a:lnTo>
                    <a:cubicBezTo>
                      <a:pt x="322" y="453"/>
                      <a:pt x="441" y="334"/>
                      <a:pt x="596" y="334"/>
                    </a:cubicBezTo>
                    <a:cubicBezTo>
                      <a:pt x="679" y="334"/>
                      <a:pt x="751" y="262"/>
                      <a:pt x="751" y="167"/>
                    </a:cubicBezTo>
                    <a:cubicBezTo>
                      <a:pt x="751" y="84"/>
                      <a:pt x="679" y="0"/>
                      <a:pt x="5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B050"/>
                  </a:solidFill>
                </a:endParaRPr>
              </a:p>
            </p:txBody>
          </p:sp>
          <p:sp>
            <p:nvSpPr>
              <p:cNvPr id="33" name="Google Shape;10947;p118"/>
              <p:cNvSpPr/>
              <p:nvPr/>
            </p:nvSpPr>
            <p:spPr>
              <a:xfrm>
                <a:off x="1525604" y="3908806"/>
                <a:ext cx="123305" cy="33152"/>
              </a:xfrm>
              <a:custGeom>
                <a:avLst/>
                <a:gdLst/>
                <a:ahLst/>
                <a:cxnLst/>
                <a:rect l="l" t="t" r="r" b="b"/>
                <a:pathLst>
                  <a:path w="3883" h="1044" extrusionOk="0">
                    <a:moveTo>
                      <a:pt x="3714" y="0"/>
                    </a:moveTo>
                    <a:cubicBezTo>
                      <a:pt x="3669" y="0"/>
                      <a:pt x="3622" y="18"/>
                      <a:pt x="3585" y="55"/>
                    </a:cubicBezTo>
                    <a:cubicBezTo>
                      <a:pt x="3215" y="460"/>
                      <a:pt x="2596" y="710"/>
                      <a:pt x="1953" y="710"/>
                    </a:cubicBezTo>
                    <a:cubicBezTo>
                      <a:pt x="1299" y="710"/>
                      <a:pt x="679" y="472"/>
                      <a:pt x="310" y="55"/>
                    </a:cubicBezTo>
                    <a:cubicBezTo>
                      <a:pt x="278" y="23"/>
                      <a:pt x="231" y="4"/>
                      <a:pt x="183" y="4"/>
                    </a:cubicBezTo>
                    <a:cubicBezTo>
                      <a:pt x="144" y="4"/>
                      <a:pt x="104" y="17"/>
                      <a:pt x="72" y="43"/>
                    </a:cubicBezTo>
                    <a:cubicBezTo>
                      <a:pt x="13" y="103"/>
                      <a:pt x="1" y="210"/>
                      <a:pt x="60" y="282"/>
                    </a:cubicBezTo>
                    <a:cubicBezTo>
                      <a:pt x="489" y="758"/>
                      <a:pt x="1191" y="1044"/>
                      <a:pt x="1930" y="1044"/>
                    </a:cubicBezTo>
                    <a:cubicBezTo>
                      <a:pt x="2680" y="1044"/>
                      <a:pt x="3370" y="758"/>
                      <a:pt x="3811" y="282"/>
                    </a:cubicBezTo>
                    <a:cubicBezTo>
                      <a:pt x="3882" y="210"/>
                      <a:pt x="3882" y="103"/>
                      <a:pt x="3823" y="43"/>
                    </a:cubicBezTo>
                    <a:cubicBezTo>
                      <a:pt x="3794" y="15"/>
                      <a:pt x="3755" y="0"/>
                      <a:pt x="371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B050"/>
                  </a:solidFill>
                </a:endParaRPr>
              </a:p>
            </p:txBody>
          </p:sp>
          <p:sp>
            <p:nvSpPr>
              <p:cNvPr id="34" name="Google Shape;10948;p118"/>
              <p:cNvSpPr/>
              <p:nvPr/>
            </p:nvSpPr>
            <p:spPr>
              <a:xfrm>
                <a:off x="1408777" y="3680964"/>
                <a:ext cx="298338" cy="296528"/>
              </a:xfrm>
              <a:custGeom>
                <a:avLst/>
                <a:gdLst/>
                <a:ahLst/>
                <a:cxnLst/>
                <a:rect l="l" t="t" r="r" b="b"/>
                <a:pathLst>
                  <a:path w="9395" h="9338" extrusionOk="0">
                    <a:moveTo>
                      <a:pt x="5655" y="0"/>
                    </a:moveTo>
                    <a:cubicBezTo>
                      <a:pt x="5592" y="0"/>
                      <a:pt x="5529" y="1"/>
                      <a:pt x="5466" y="3"/>
                    </a:cubicBezTo>
                    <a:cubicBezTo>
                      <a:pt x="4037" y="51"/>
                      <a:pt x="2692" y="622"/>
                      <a:pt x="1680" y="1634"/>
                    </a:cubicBezTo>
                    <a:cubicBezTo>
                      <a:pt x="667" y="2646"/>
                      <a:pt x="96" y="3992"/>
                      <a:pt x="48" y="5421"/>
                    </a:cubicBezTo>
                    <a:cubicBezTo>
                      <a:pt x="1" y="6849"/>
                      <a:pt x="489" y="8219"/>
                      <a:pt x="1429" y="9278"/>
                    </a:cubicBezTo>
                    <a:cubicBezTo>
                      <a:pt x="1465" y="9302"/>
                      <a:pt x="1501" y="9338"/>
                      <a:pt x="1549" y="9338"/>
                    </a:cubicBezTo>
                    <a:cubicBezTo>
                      <a:pt x="1596" y="9338"/>
                      <a:pt x="1620" y="9314"/>
                      <a:pt x="1656" y="9290"/>
                    </a:cubicBezTo>
                    <a:cubicBezTo>
                      <a:pt x="1727" y="9231"/>
                      <a:pt x="1727" y="9123"/>
                      <a:pt x="1668" y="9052"/>
                    </a:cubicBezTo>
                    <a:cubicBezTo>
                      <a:pt x="787" y="8052"/>
                      <a:pt x="310" y="6754"/>
                      <a:pt x="358" y="5421"/>
                    </a:cubicBezTo>
                    <a:cubicBezTo>
                      <a:pt x="406" y="4075"/>
                      <a:pt x="941" y="2813"/>
                      <a:pt x="1894" y="1861"/>
                    </a:cubicBezTo>
                    <a:cubicBezTo>
                      <a:pt x="2846" y="908"/>
                      <a:pt x="4108" y="360"/>
                      <a:pt x="5454" y="325"/>
                    </a:cubicBezTo>
                    <a:cubicBezTo>
                      <a:pt x="5500" y="323"/>
                      <a:pt x="5547" y="323"/>
                      <a:pt x="5594" y="323"/>
                    </a:cubicBezTo>
                    <a:cubicBezTo>
                      <a:pt x="6878" y="323"/>
                      <a:pt x="8120" y="796"/>
                      <a:pt x="9085" y="1634"/>
                    </a:cubicBezTo>
                    <a:cubicBezTo>
                      <a:pt x="9119" y="1663"/>
                      <a:pt x="9162" y="1678"/>
                      <a:pt x="9203" y="1678"/>
                    </a:cubicBezTo>
                    <a:cubicBezTo>
                      <a:pt x="9248" y="1678"/>
                      <a:pt x="9292" y="1660"/>
                      <a:pt x="9323" y="1623"/>
                    </a:cubicBezTo>
                    <a:cubicBezTo>
                      <a:pt x="9395" y="1551"/>
                      <a:pt x="9395" y="1444"/>
                      <a:pt x="9323" y="1384"/>
                    </a:cubicBezTo>
                    <a:cubicBezTo>
                      <a:pt x="8300" y="486"/>
                      <a:pt x="7004" y="0"/>
                      <a:pt x="56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B050"/>
                  </a:solidFill>
                </a:endParaRPr>
              </a:p>
            </p:txBody>
          </p:sp>
          <p:sp>
            <p:nvSpPr>
              <p:cNvPr id="35" name="Google Shape;10949;p118"/>
              <p:cNvSpPr/>
              <p:nvPr/>
            </p:nvSpPr>
            <p:spPr>
              <a:xfrm>
                <a:off x="1468508" y="3739075"/>
                <a:ext cx="297989" cy="297036"/>
              </a:xfrm>
              <a:custGeom>
                <a:avLst/>
                <a:gdLst/>
                <a:ahLst/>
                <a:cxnLst/>
                <a:rect l="l" t="t" r="r" b="b"/>
                <a:pathLst>
                  <a:path w="9384" h="9354" extrusionOk="0">
                    <a:moveTo>
                      <a:pt x="7834" y="1"/>
                    </a:moveTo>
                    <a:cubicBezTo>
                      <a:pt x="7795" y="1"/>
                      <a:pt x="7754" y="15"/>
                      <a:pt x="7716" y="43"/>
                    </a:cubicBezTo>
                    <a:cubicBezTo>
                      <a:pt x="7645" y="102"/>
                      <a:pt x="7645" y="209"/>
                      <a:pt x="7704" y="281"/>
                    </a:cubicBezTo>
                    <a:cubicBezTo>
                      <a:pt x="8585" y="1281"/>
                      <a:pt x="9062" y="2579"/>
                      <a:pt x="9014" y="3912"/>
                    </a:cubicBezTo>
                    <a:cubicBezTo>
                      <a:pt x="8966" y="5257"/>
                      <a:pt x="8431" y="6520"/>
                      <a:pt x="7478" y="7472"/>
                    </a:cubicBezTo>
                    <a:cubicBezTo>
                      <a:pt x="6526" y="8425"/>
                      <a:pt x="5263" y="8972"/>
                      <a:pt x="3918" y="9008"/>
                    </a:cubicBezTo>
                    <a:cubicBezTo>
                      <a:pt x="3870" y="9009"/>
                      <a:pt x="3823" y="9010"/>
                      <a:pt x="3775" y="9010"/>
                    </a:cubicBezTo>
                    <a:cubicBezTo>
                      <a:pt x="2492" y="9010"/>
                      <a:pt x="1251" y="8548"/>
                      <a:pt x="299" y="7698"/>
                    </a:cubicBezTo>
                    <a:cubicBezTo>
                      <a:pt x="259" y="7670"/>
                      <a:pt x="216" y="7655"/>
                      <a:pt x="175" y="7655"/>
                    </a:cubicBezTo>
                    <a:cubicBezTo>
                      <a:pt x="130" y="7655"/>
                      <a:pt x="86" y="7673"/>
                      <a:pt x="49" y="7710"/>
                    </a:cubicBezTo>
                    <a:cubicBezTo>
                      <a:pt x="1" y="7782"/>
                      <a:pt x="1" y="7889"/>
                      <a:pt x="72" y="7948"/>
                    </a:cubicBezTo>
                    <a:cubicBezTo>
                      <a:pt x="1096" y="8853"/>
                      <a:pt x="2394" y="9353"/>
                      <a:pt x="3763" y="9353"/>
                    </a:cubicBezTo>
                    <a:lnTo>
                      <a:pt x="3930" y="9353"/>
                    </a:lnTo>
                    <a:cubicBezTo>
                      <a:pt x="5359" y="9306"/>
                      <a:pt x="6692" y="8722"/>
                      <a:pt x="7704" y="7710"/>
                    </a:cubicBezTo>
                    <a:cubicBezTo>
                      <a:pt x="8716" y="6698"/>
                      <a:pt x="9300" y="5365"/>
                      <a:pt x="9347" y="3936"/>
                    </a:cubicBezTo>
                    <a:cubicBezTo>
                      <a:pt x="9383" y="2507"/>
                      <a:pt x="8895" y="1126"/>
                      <a:pt x="7954" y="66"/>
                    </a:cubicBezTo>
                    <a:cubicBezTo>
                      <a:pt x="7922" y="21"/>
                      <a:pt x="7879" y="1"/>
                      <a:pt x="783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44" name="Google Shape;2197;p44"/>
            <p:cNvSpPr txBox="1"/>
            <p:nvPr/>
          </p:nvSpPr>
          <p:spPr>
            <a:xfrm>
              <a:off x="979814" y="2778425"/>
              <a:ext cx="4220203" cy="3241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U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Proposed as a means to secure documents 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74281" y="4030019"/>
            <a:ext cx="7848602" cy="439825"/>
            <a:chOff x="567883" y="3897683"/>
            <a:chExt cx="7848602" cy="439825"/>
          </a:xfrm>
        </p:grpSpPr>
        <p:sp>
          <p:nvSpPr>
            <p:cNvPr id="45" name="Rectangle 44"/>
            <p:cNvSpPr/>
            <p:nvPr/>
          </p:nvSpPr>
          <p:spPr>
            <a:xfrm>
              <a:off x="567883" y="3897683"/>
              <a:ext cx="7848602" cy="439825"/>
            </a:xfrm>
            <a:prstGeom prst="rect">
              <a:avLst/>
            </a:prstGeom>
            <a:solidFill>
              <a:schemeClr val="accent3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39588" y="3963708"/>
              <a:ext cx="77179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It is not a popular choice for businesses to implement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0643491"/>
      </p:ext>
    </p:extLst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2177;p39"/>
          <p:cNvSpPr txBox="1">
            <a:spLocks/>
          </p:cNvSpPr>
          <p:nvPr/>
        </p:nvSpPr>
        <p:spPr>
          <a:xfrm>
            <a:off x="4718144" y="632714"/>
            <a:ext cx="3904901" cy="550325"/>
          </a:xfrm>
          <a:prstGeom prst="rect">
            <a:avLst/>
          </a:prstGeom>
          <a:solidFill>
            <a:schemeClr val="accent3">
              <a:lumMod val="2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lvl="0">
              <a:buSzPts val="1100"/>
            </a:pPr>
            <a:r>
              <a:rPr lang="en-US" sz="2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/>
              </a:rPr>
              <a:t>Secure QR Codes</a:t>
            </a:r>
            <a:endParaRPr lang="en-US" sz="2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Roboto"/>
              <a:sym typeface="Roboto"/>
            </a:endParaRPr>
          </a:p>
        </p:txBody>
      </p:sp>
      <p:sp>
        <p:nvSpPr>
          <p:cNvPr id="3009" name="Google Shape;3009;p53"/>
          <p:cNvSpPr/>
          <p:nvPr/>
        </p:nvSpPr>
        <p:spPr>
          <a:xfrm>
            <a:off x="1084764" y="245104"/>
            <a:ext cx="2473800" cy="10191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3">
                <a:lumMod val="50000"/>
              </a:schemeClr>
            </a:solidFill>
            <a:prstDash val="sys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0" name="Google Shape;3010;p53"/>
          <p:cNvSpPr/>
          <p:nvPr/>
        </p:nvSpPr>
        <p:spPr>
          <a:xfrm>
            <a:off x="1084764" y="1414065"/>
            <a:ext cx="2473800" cy="10191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3">
                <a:lumMod val="50000"/>
              </a:schemeClr>
            </a:solidFill>
            <a:prstDash val="sys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3" name="Google Shape;3153;p53"/>
          <p:cNvSpPr txBox="1">
            <a:spLocks noGrp="1"/>
          </p:cNvSpPr>
          <p:nvPr>
            <p:ph type="subTitle" idx="4"/>
          </p:nvPr>
        </p:nvSpPr>
        <p:spPr>
          <a:xfrm>
            <a:off x="1229664" y="1464333"/>
            <a:ext cx="2184000" cy="9173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200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Use to verify physical and electronic documents, including copies of the documents </a:t>
            </a:r>
          </a:p>
        </p:txBody>
      </p:sp>
      <p:grpSp>
        <p:nvGrpSpPr>
          <p:cNvPr id="150" name="Google Shape;2106;p37"/>
          <p:cNvGrpSpPr/>
          <p:nvPr/>
        </p:nvGrpSpPr>
        <p:grpSpPr>
          <a:xfrm>
            <a:off x="8351176" y="556564"/>
            <a:ext cx="635100" cy="734640"/>
            <a:chOff x="731647" y="573573"/>
            <a:chExt cx="635100" cy="734640"/>
          </a:xfrm>
        </p:grpSpPr>
        <p:grpSp>
          <p:nvGrpSpPr>
            <p:cNvPr id="151" name="Google Shape;2107;p37"/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156" name="Google Shape;2108;p37"/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2109;p37"/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2" name="Google Shape;2110;p37"/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153" name="Google Shape;2111;p3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54" name="Google Shape;2112;p3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55" name="Google Shape;2113;p3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</p:grpSp>
      </p:grpSp>
      <p:sp>
        <p:nvSpPr>
          <p:cNvPr id="158" name="Google Shape;2147;p37"/>
          <p:cNvSpPr txBox="1">
            <a:spLocks/>
          </p:cNvSpPr>
          <p:nvPr/>
        </p:nvSpPr>
        <p:spPr>
          <a:xfrm>
            <a:off x="8435888" y="706834"/>
            <a:ext cx="4572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/>
            <a:r>
              <a:rPr lang="en" sz="14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02</a:t>
            </a:r>
          </a:p>
        </p:txBody>
      </p:sp>
      <p:sp>
        <p:nvSpPr>
          <p:cNvPr id="160" name="Google Shape;2741;p51"/>
          <p:cNvSpPr/>
          <p:nvPr/>
        </p:nvSpPr>
        <p:spPr>
          <a:xfrm>
            <a:off x="4240811" y="1590537"/>
            <a:ext cx="4859568" cy="3486512"/>
          </a:xfrm>
          <a:custGeom>
            <a:avLst/>
            <a:gdLst/>
            <a:ahLst/>
            <a:cxnLst/>
            <a:rect l="l" t="t" r="r" b="b"/>
            <a:pathLst>
              <a:path w="256984" h="184374" extrusionOk="0">
                <a:moveTo>
                  <a:pt x="124148" y="0"/>
                </a:moveTo>
                <a:cubicBezTo>
                  <a:pt x="96383" y="0"/>
                  <a:pt x="79487" y="26323"/>
                  <a:pt x="65845" y="41333"/>
                </a:cubicBezTo>
                <a:cubicBezTo>
                  <a:pt x="50318" y="58451"/>
                  <a:pt x="32978" y="46842"/>
                  <a:pt x="10279" y="65180"/>
                </a:cubicBezTo>
                <a:cubicBezTo>
                  <a:pt x="2921" y="71095"/>
                  <a:pt x="38" y="83887"/>
                  <a:pt x="38" y="99082"/>
                </a:cubicBezTo>
                <a:cubicBezTo>
                  <a:pt x="1" y="130285"/>
                  <a:pt x="12312" y="171618"/>
                  <a:pt x="23477" y="184373"/>
                </a:cubicBezTo>
                <a:lnTo>
                  <a:pt x="241234" y="184373"/>
                </a:lnTo>
                <a:cubicBezTo>
                  <a:pt x="243008" y="177571"/>
                  <a:pt x="248924" y="154834"/>
                  <a:pt x="252916" y="131801"/>
                </a:cubicBezTo>
                <a:cubicBezTo>
                  <a:pt x="254987" y="119896"/>
                  <a:pt x="256946" y="106032"/>
                  <a:pt x="256983" y="92834"/>
                </a:cubicBezTo>
                <a:cubicBezTo>
                  <a:pt x="256983" y="75605"/>
                  <a:pt x="253619" y="59523"/>
                  <a:pt x="242787" y="50502"/>
                </a:cubicBezTo>
                <a:cubicBezTo>
                  <a:pt x="236834" y="45548"/>
                  <a:pt x="230290" y="43995"/>
                  <a:pt x="223710" y="43995"/>
                </a:cubicBezTo>
                <a:cubicBezTo>
                  <a:pt x="218016" y="43995"/>
                  <a:pt x="212286" y="45178"/>
                  <a:pt x="206851" y="46362"/>
                </a:cubicBezTo>
                <a:cubicBezTo>
                  <a:pt x="201453" y="47545"/>
                  <a:pt x="196388" y="48728"/>
                  <a:pt x="191989" y="48728"/>
                </a:cubicBezTo>
                <a:cubicBezTo>
                  <a:pt x="189549" y="48728"/>
                  <a:pt x="187331" y="48358"/>
                  <a:pt x="185408" y="47471"/>
                </a:cubicBezTo>
                <a:cubicBezTo>
                  <a:pt x="172247" y="41333"/>
                  <a:pt x="171655" y="10796"/>
                  <a:pt x="136385" y="1627"/>
                </a:cubicBezTo>
                <a:cubicBezTo>
                  <a:pt x="132097" y="481"/>
                  <a:pt x="127993" y="0"/>
                  <a:pt x="1241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038" y="1947756"/>
            <a:ext cx="1547422" cy="1547422"/>
          </a:xfrm>
          <a:prstGeom prst="rect">
            <a:avLst/>
          </a:prstGeom>
        </p:spPr>
      </p:pic>
      <p:sp>
        <p:nvSpPr>
          <p:cNvPr id="162" name="Google Shape;3153;p53"/>
          <p:cNvSpPr txBox="1">
            <a:spLocks/>
          </p:cNvSpPr>
          <p:nvPr/>
        </p:nvSpPr>
        <p:spPr>
          <a:xfrm>
            <a:off x="4858340" y="4045071"/>
            <a:ext cx="3892452" cy="659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sz="1400" dirty="0">
                <a:solidFill>
                  <a:srgbClr val="CC6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method of verifying the authenticity and integrity of physical documents </a:t>
            </a:r>
          </a:p>
        </p:txBody>
      </p:sp>
      <p:sp>
        <p:nvSpPr>
          <p:cNvPr id="167" name="Google Shape;3151;p53"/>
          <p:cNvSpPr txBox="1">
            <a:spLocks noGrp="1"/>
          </p:cNvSpPr>
          <p:nvPr>
            <p:ph type="subTitle" idx="2"/>
          </p:nvPr>
        </p:nvSpPr>
        <p:spPr>
          <a:xfrm>
            <a:off x="1229664" y="329682"/>
            <a:ext cx="2184000" cy="9011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200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Create a unique digitally signed QR code tied to the document and the issuer </a:t>
            </a:r>
          </a:p>
        </p:txBody>
      </p:sp>
      <p:sp>
        <p:nvSpPr>
          <p:cNvPr id="3151" name="Google Shape;3151;p53"/>
          <p:cNvSpPr txBox="1">
            <a:spLocks noGrp="1"/>
          </p:cNvSpPr>
          <p:nvPr>
            <p:ph type="subTitle" idx="2"/>
          </p:nvPr>
        </p:nvSpPr>
        <p:spPr>
          <a:xfrm>
            <a:off x="5936085" y="3574722"/>
            <a:ext cx="1311328" cy="470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Third party </a:t>
            </a:r>
          </a:p>
        </p:txBody>
      </p:sp>
      <p:sp>
        <p:nvSpPr>
          <p:cNvPr id="168" name="Google Shape;3010;p53"/>
          <p:cNvSpPr/>
          <p:nvPr/>
        </p:nvSpPr>
        <p:spPr>
          <a:xfrm>
            <a:off x="1084764" y="2721467"/>
            <a:ext cx="2473800" cy="235558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3153;p53"/>
          <p:cNvSpPr txBox="1">
            <a:spLocks noGrp="1"/>
          </p:cNvSpPr>
          <p:nvPr>
            <p:ph type="subTitle" idx="4"/>
          </p:nvPr>
        </p:nvSpPr>
        <p:spPr>
          <a:xfrm>
            <a:off x="1229664" y="2865960"/>
            <a:ext cx="2184000" cy="20665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best features of all other options and more in an easy-to-implement, use, and cost-effective package and suitable for a wide range of use cases and industries </a:t>
            </a:r>
          </a:p>
        </p:txBody>
      </p:sp>
      <p:sp>
        <p:nvSpPr>
          <p:cNvPr id="170" name="Google Shape;15262;p81"/>
          <p:cNvSpPr/>
          <p:nvPr/>
        </p:nvSpPr>
        <p:spPr>
          <a:xfrm>
            <a:off x="2172170" y="2483433"/>
            <a:ext cx="440106" cy="421373"/>
          </a:xfrm>
          <a:custGeom>
            <a:avLst/>
            <a:gdLst/>
            <a:ahLst/>
            <a:cxnLst/>
            <a:rect l="l" t="t" r="r" b="b"/>
            <a:pathLst>
              <a:path w="12193" h="11674" extrusionOk="0">
                <a:moveTo>
                  <a:pt x="9483" y="1174"/>
                </a:moveTo>
                <a:lnTo>
                  <a:pt x="9483" y="2308"/>
                </a:lnTo>
                <a:cubicBezTo>
                  <a:pt x="9483" y="2497"/>
                  <a:pt x="9641" y="2655"/>
                  <a:pt x="9830" y="2655"/>
                </a:cubicBezTo>
                <a:lnTo>
                  <a:pt x="10901" y="2655"/>
                </a:lnTo>
                <a:lnTo>
                  <a:pt x="9515" y="4041"/>
                </a:lnTo>
                <a:lnTo>
                  <a:pt x="8097" y="4041"/>
                </a:lnTo>
                <a:lnTo>
                  <a:pt x="8097" y="2560"/>
                </a:lnTo>
                <a:lnTo>
                  <a:pt x="9483" y="1174"/>
                </a:lnTo>
                <a:close/>
                <a:moveTo>
                  <a:pt x="4885" y="6181"/>
                </a:moveTo>
                <a:cubicBezTo>
                  <a:pt x="5033" y="6181"/>
                  <a:pt x="5183" y="6212"/>
                  <a:pt x="5325" y="6278"/>
                </a:cubicBezTo>
                <a:lnTo>
                  <a:pt x="4600" y="7003"/>
                </a:lnTo>
                <a:cubicBezTo>
                  <a:pt x="4474" y="7129"/>
                  <a:pt x="4474" y="7349"/>
                  <a:pt x="4600" y="7475"/>
                </a:cubicBezTo>
                <a:cubicBezTo>
                  <a:pt x="4663" y="7538"/>
                  <a:pt x="4750" y="7570"/>
                  <a:pt x="4836" y="7570"/>
                </a:cubicBezTo>
                <a:cubicBezTo>
                  <a:pt x="4923" y="7570"/>
                  <a:pt x="5010" y="7538"/>
                  <a:pt x="5073" y="7475"/>
                </a:cubicBezTo>
                <a:lnTo>
                  <a:pt x="5797" y="6751"/>
                </a:lnTo>
                <a:lnTo>
                  <a:pt x="5797" y="6751"/>
                </a:lnTo>
                <a:cubicBezTo>
                  <a:pt x="5986" y="7160"/>
                  <a:pt x="5892" y="7633"/>
                  <a:pt x="5577" y="7948"/>
                </a:cubicBezTo>
                <a:cubicBezTo>
                  <a:pt x="5388" y="8137"/>
                  <a:pt x="5128" y="8231"/>
                  <a:pt x="4864" y="8231"/>
                </a:cubicBezTo>
                <a:cubicBezTo>
                  <a:pt x="4600" y="8231"/>
                  <a:pt x="4332" y="8137"/>
                  <a:pt x="4127" y="7948"/>
                </a:cubicBezTo>
                <a:cubicBezTo>
                  <a:pt x="3749" y="7538"/>
                  <a:pt x="3749" y="6877"/>
                  <a:pt x="4127" y="6499"/>
                </a:cubicBezTo>
                <a:cubicBezTo>
                  <a:pt x="4333" y="6293"/>
                  <a:pt x="4606" y="6181"/>
                  <a:pt x="4885" y="6181"/>
                </a:cubicBezTo>
                <a:close/>
                <a:moveTo>
                  <a:pt x="4897" y="4831"/>
                </a:moveTo>
                <a:cubicBezTo>
                  <a:pt x="5396" y="4831"/>
                  <a:pt x="5890" y="4990"/>
                  <a:pt x="6301" y="5301"/>
                </a:cubicBezTo>
                <a:lnTo>
                  <a:pt x="5829" y="5774"/>
                </a:lnTo>
                <a:cubicBezTo>
                  <a:pt x="5553" y="5590"/>
                  <a:pt x="5233" y="5499"/>
                  <a:pt x="4911" y="5499"/>
                </a:cubicBezTo>
                <a:cubicBezTo>
                  <a:pt x="4460" y="5499"/>
                  <a:pt x="4004" y="5677"/>
                  <a:pt x="3655" y="6026"/>
                </a:cubicBezTo>
                <a:cubicBezTo>
                  <a:pt x="2993" y="6688"/>
                  <a:pt x="2993" y="7790"/>
                  <a:pt x="3655" y="8420"/>
                </a:cubicBezTo>
                <a:cubicBezTo>
                  <a:pt x="3986" y="8751"/>
                  <a:pt x="4427" y="8917"/>
                  <a:pt x="4864" y="8917"/>
                </a:cubicBezTo>
                <a:cubicBezTo>
                  <a:pt x="5301" y="8917"/>
                  <a:pt x="5734" y="8751"/>
                  <a:pt x="6049" y="8420"/>
                </a:cubicBezTo>
                <a:cubicBezTo>
                  <a:pt x="6648" y="7822"/>
                  <a:pt x="6742" y="6908"/>
                  <a:pt x="6301" y="6246"/>
                </a:cubicBezTo>
                <a:lnTo>
                  <a:pt x="6774" y="5774"/>
                </a:lnTo>
                <a:lnTo>
                  <a:pt x="6774" y="5774"/>
                </a:lnTo>
                <a:cubicBezTo>
                  <a:pt x="7467" y="6719"/>
                  <a:pt x="7404" y="8074"/>
                  <a:pt x="6585" y="8924"/>
                </a:cubicBezTo>
                <a:cubicBezTo>
                  <a:pt x="6112" y="9397"/>
                  <a:pt x="5498" y="9633"/>
                  <a:pt x="4883" y="9633"/>
                </a:cubicBezTo>
                <a:cubicBezTo>
                  <a:pt x="4269" y="9633"/>
                  <a:pt x="3655" y="9397"/>
                  <a:pt x="3182" y="8924"/>
                </a:cubicBezTo>
                <a:cubicBezTo>
                  <a:pt x="2237" y="7979"/>
                  <a:pt x="2237" y="6499"/>
                  <a:pt x="3182" y="5553"/>
                </a:cubicBezTo>
                <a:cubicBezTo>
                  <a:pt x="3667" y="5068"/>
                  <a:pt x="4286" y="4831"/>
                  <a:pt x="4897" y="4831"/>
                </a:cubicBezTo>
                <a:close/>
                <a:moveTo>
                  <a:pt x="4873" y="3463"/>
                </a:moveTo>
                <a:cubicBezTo>
                  <a:pt x="5728" y="3463"/>
                  <a:pt x="6583" y="3748"/>
                  <a:pt x="7278" y="4325"/>
                </a:cubicBezTo>
                <a:lnTo>
                  <a:pt x="6805" y="4797"/>
                </a:lnTo>
                <a:cubicBezTo>
                  <a:pt x="6228" y="4353"/>
                  <a:pt x="5533" y="4125"/>
                  <a:pt x="4844" y="4125"/>
                </a:cubicBezTo>
                <a:cubicBezTo>
                  <a:pt x="4065" y="4125"/>
                  <a:pt x="3294" y="4416"/>
                  <a:pt x="2710" y="5018"/>
                </a:cubicBezTo>
                <a:cubicBezTo>
                  <a:pt x="1481" y="6246"/>
                  <a:pt x="1481" y="8168"/>
                  <a:pt x="2710" y="9397"/>
                </a:cubicBezTo>
                <a:cubicBezTo>
                  <a:pt x="3324" y="10011"/>
                  <a:pt x="4112" y="10318"/>
                  <a:pt x="4899" y="10318"/>
                </a:cubicBezTo>
                <a:cubicBezTo>
                  <a:pt x="5687" y="10318"/>
                  <a:pt x="6474" y="10011"/>
                  <a:pt x="7089" y="9397"/>
                </a:cubicBezTo>
                <a:cubicBezTo>
                  <a:pt x="8223" y="8263"/>
                  <a:pt x="8255" y="6467"/>
                  <a:pt x="7309" y="5301"/>
                </a:cubicBezTo>
                <a:lnTo>
                  <a:pt x="7782" y="4829"/>
                </a:lnTo>
                <a:lnTo>
                  <a:pt x="7782" y="4829"/>
                </a:lnTo>
                <a:cubicBezTo>
                  <a:pt x="8979" y="6278"/>
                  <a:pt x="8885" y="8483"/>
                  <a:pt x="7530" y="9870"/>
                </a:cubicBezTo>
                <a:cubicBezTo>
                  <a:pt x="6790" y="10594"/>
                  <a:pt x="5821" y="10956"/>
                  <a:pt x="4856" y="10956"/>
                </a:cubicBezTo>
                <a:cubicBezTo>
                  <a:pt x="3891" y="10956"/>
                  <a:pt x="2930" y="10594"/>
                  <a:pt x="2206" y="9870"/>
                </a:cubicBezTo>
                <a:cubicBezTo>
                  <a:pt x="756" y="8420"/>
                  <a:pt x="756" y="6026"/>
                  <a:pt x="2206" y="4545"/>
                </a:cubicBezTo>
                <a:cubicBezTo>
                  <a:pt x="2941" y="3827"/>
                  <a:pt x="3907" y="3463"/>
                  <a:pt x="4873" y="3463"/>
                </a:cubicBezTo>
                <a:close/>
                <a:moveTo>
                  <a:pt x="9899" y="0"/>
                </a:moveTo>
                <a:cubicBezTo>
                  <a:pt x="9813" y="0"/>
                  <a:pt x="9722" y="32"/>
                  <a:pt x="9641" y="103"/>
                </a:cubicBezTo>
                <a:lnTo>
                  <a:pt x="7561" y="2182"/>
                </a:lnTo>
                <a:cubicBezTo>
                  <a:pt x="7467" y="2277"/>
                  <a:pt x="7435" y="2340"/>
                  <a:pt x="7435" y="2434"/>
                </a:cubicBezTo>
                <a:lnTo>
                  <a:pt x="7435" y="3600"/>
                </a:lnTo>
                <a:cubicBezTo>
                  <a:pt x="6670" y="3071"/>
                  <a:pt x="5769" y="2807"/>
                  <a:pt x="4868" y="2807"/>
                </a:cubicBezTo>
                <a:cubicBezTo>
                  <a:pt x="3731" y="2807"/>
                  <a:pt x="2595" y="3229"/>
                  <a:pt x="1733" y="4073"/>
                </a:cubicBezTo>
                <a:cubicBezTo>
                  <a:pt x="0" y="5805"/>
                  <a:pt x="0" y="8641"/>
                  <a:pt x="1733" y="10374"/>
                </a:cubicBezTo>
                <a:cubicBezTo>
                  <a:pt x="2599" y="11240"/>
                  <a:pt x="3741" y="11673"/>
                  <a:pt x="4883" y="11673"/>
                </a:cubicBezTo>
                <a:cubicBezTo>
                  <a:pt x="6026" y="11673"/>
                  <a:pt x="7168" y="11240"/>
                  <a:pt x="8034" y="10374"/>
                </a:cubicBezTo>
                <a:cubicBezTo>
                  <a:pt x="9578" y="8861"/>
                  <a:pt x="9735" y="6436"/>
                  <a:pt x="8538" y="4703"/>
                </a:cubicBezTo>
                <a:lnTo>
                  <a:pt x="9672" y="4703"/>
                </a:lnTo>
                <a:cubicBezTo>
                  <a:pt x="9767" y="4703"/>
                  <a:pt x="9893" y="4671"/>
                  <a:pt x="9924" y="4608"/>
                </a:cubicBezTo>
                <a:lnTo>
                  <a:pt x="12004" y="2497"/>
                </a:lnTo>
                <a:cubicBezTo>
                  <a:pt x="12193" y="2308"/>
                  <a:pt x="12035" y="1962"/>
                  <a:pt x="11783" y="1962"/>
                </a:cubicBezTo>
                <a:lnTo>
                  <a:pt x="10239" y="1962"/>
                </a:lnTo>
                <a:lnTo>
                  <a:pt x="10239" y="355"/>
                </a:lnTo>
                <a:cubicBezTo>
                  <a:pt x="10239" y="141"/>
                  <a:pt x="10080" y="0"/>
                  <a:pt x="9899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9" grpId="0" animBg="1"/>
      <p:bldP spid="3010" grpId="0" animBg="1"/>
      <p:bldP spid="3153" grpId="0" build="p"/>
      <p:bldP spid="162" grpId="0"/>
      <p:bldP spid="167" grpId="0" build="p"/>
      <p:bldP spid="3151" grpId="0" build="p"/>
      <p:bldP spid="168" grpId="0" animBg="1"/>
      <p:bldP spid="169" grpId="0" build="p"/>
      <p:bldP spid="17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2" name="Google Shape;2732;p50"/>
          <p:cNvSpPr txBox="1">
            <a:spLocks noGrp="1"/>
          </p:cNvSpPr>
          <p:nvPr>
            <p:ph type="title"/>
          </p:nvPr>
        </p:nvSpPr>
        <p:spPr>
          <a:xfrm>
            <a:off x="2915608" y="1231883"/>
            <a:ext cx="3489471" cy="13758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 dirty="0">
                <a:latin typeface="Verdana" panose="020B0604030504040204" pitchFamily="34" charset="0"/>
                <a:ea typeface="Verdana" panose="020B0604030504040204" pitchFamily="34" charset="0"/>
              </a:rPr>
              <a:t>03</a:t>
            </a:r>
            <a:endParaRPr sz="9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733" name="Google Shape;2733;p50"/>
          <p:cNvSpPr txBox="1">
            <a:spLocks noGrp="1"/>
          </p:cNvSpPr>
          <p:nvPr>
            <p:ph type="subTitle" idx="1"/>
          </p:nvPr>
        </p:nvSpPr>
        <p:spPr>
          <a:xfrm>
            <a:off x="2272754" y="2840081"/>
            <a:ext cx="4935655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500" b="1" dirty="0">
                <a:solidFill>
                  <a:schemeClr val="accent3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QR SYSTEM</a:t>
            </a:r>
            <a:endParaRPr sz="3500" b="1" dirty="0">
              <a:solidFill>
                <a:schemeClr val="accent3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319" y="3279972"/>
            <a:ext cx="372367" cy="3723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058" y="3599233"/>
            <a:ext cx="246955" cy="2469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106" y="3845356"/>
            <a:ext cx="160188" cy="16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2" name="Google Shape;3162;p54"/>
          <p:cNvSpPr txBox="1">
            <a:spLocks noGrp="1"/>
          </p:cNvSpPr>
          <p:nvPr>
            <p:ph type="subTitle" idx="1"/>
          </p:nvPr>
        </p:nvSpPr>
        <p:spPr>
          <a:xfrm>
            <a:off x="6797356" y="3393335"/>
            <a:ext cx="2038500" cy="40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</a:rPr>
              <a:t>Universality</a:t>
            </a:r>
            <a:r>
              <a:rPr lang="en-US" dirty="0"/>
              <a:t> 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3163" name="Google Shape;3163;p54"/>
          <p:cNvSpPr txBox="1">
            <a:spLocks noGrp="1"/>
          </p:cNvSpPr>
          <p:nvPr>
            <p:ph type="subTitle" idx="2"/>
          </p:nvPr>
        </p:nvSpPr>
        <p:spPr>
          <a:xfrm>
            <a:off x="4332949" y="3405823"/>
            <a:ext cx="2044738" cy="40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</a:rPr>
              <a:t>Cost-effectiveness</a:t>
            </a:r>
            <a:r>
              <a:rPr lang="en-US" dirty="0"/>
              <a:t> 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3164" name="Google Shape;3164;p54"/>
          <p:cNvSpPr txBox="1">
            <a:spLocks noGrp="1"/>
          </p:cNvSpPr>
          <p:nvPr>
            <p:ph type="subTitle" idx="3"/>
          </p:nvPr>
        </p:nvSpPr>
        <p:spPr>
          <a:xfrm>
            <a:off x="1325369" y="3433231"/>
            <a:ext cx="2368406" cy="40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</a:rPr>
              <a:t>Process's ease of use </a:t>
            </a:r>
            <a:endParaRPr lang="en-US" sz="1400" b="1" dirty="0">
              <a:latin typeface="Verdana" panose="020B0604030504040204" pitchFamily="34" charset="0"/>
              <a:ea typeface="Verdana" panose="020B0604030504040204" pitchFamily="34" charset="0"/>
              <a:sym typeface="Barlow Semi Condensed"/>
            </a:endParaRPr>
          </a:p>
        </p:txBody>
      </p:sp>
      <p:grpSp>
        <p:nvGrpSpPr>
          <p:cNvPr id="24" name="Google Shape;2106;p37"/>
          <p:cNvGrpSpPr/>
          <p:nvPr/>
        </p:nvGrpSpPr>
        <p:grpSpPr>
          <a:xfrm>
            <a:off x="429502" y="251161"/>
            <a:ext cx="635100" cy="734640"/>
            <a:chOff x="731647" y="573573"/>
            <a:chExt cx="635100" cy="734640"/>
          </a:xfrm>
        </p:grpSpPr>
        <p:grpSp>
          <p:nvGrpSpPr>
            <p:cNvPr id="25" name="Google Shape;2107;p37"/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30" name="Google Shape;2108;p37"/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2109;p37"/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" name="Google Shape;2110;p37"/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27" name="Google Shape;2111;p3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28" name="Google Shape;2112;p3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29" name="Google Shape;2113;p3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</p:grpSp>
      </p:grpSp>
      <p:sp>
        <p:nvSpPr>
          <p:cNvPr id="32" name="Google Shape;2147;p37"/>
          <p:cNvSpPr txBox="1">
            <a:spLocks/>
          </p:cNvSpPr>
          <p:nvPr/>
        </p:nvSpPr>
        <p:spPr>
          <a:xfrm>
            <a:off x="511671" y="399964"/>
            <a:ext cx="4572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/>
            <a:r>
              <a:rPr lang="en" sz="14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03</a:t>
            </a:r>
          </a:p>
        </p:txBody>
      </p:sp>
      <p:sp>
        <p:nvSpPr>
          <p:cNvPr id="33" name="Google Shape;2177;p39"/>
          <p:cNvSpPr txBox="1">
            <a:spLocks/>
          </p:cNvSpPr>
          <p:nvPr/>
        </p:nvSpPr>
        <p:spPr>
          <a:xfrm>
            <a:off x="760540" y="313394"/>
            <a:ext cx="7202081" cy="622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lvl="0">
              <a:buSzPts val="1100"/>
            </a:pPr>
            <a:r>
              <a:rPr lang="en-US" sz="2600" b="1" dirty="0">
                <a:solidFill>
                  <a:schemeClr val="accent3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Choosing a QR System That Works </a:t>
            </a:r>
            <a:endParaRPr lang="en-US" sz="2600" dirty="0">
              <a:solidFill>
                <a:schemeClr val="accent3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Roboto"/>
              <a:sym typeface="Roboto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CDB9194-C121-7B31-D3C5-D48545BAA6FA}"/>
              </a:ext>
            </a:extLst>
          </p:cNvPr>
          <p:cNvGrpSpPr/>
          <p:nvPr/>
        </p:nvGrpSpPr>
        <p:grpSpPr>
          <a:xfrm>
            <a:off x="511671" y="1036755"/>
            <a:ext cx="7345858" cy="1790380"/>
            <a:chOff x="1122638" y="982288"/>
            <a:chExt cx="7345858" cy="179038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A98C11C-F602-6053-2C4B-293091E4FFAA}"/>
                </a:ext>
              </a:extLst>
            </p:cNvPr>
            <p:cNvSpPr/>
            <p:nvPr/>
          </p:nvSpPr>
          <p:spPr>
            <a:xfrm>
              <a:off x="1122638" y="982288"/>
              <a:ext cx="7345858" cy="17903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1E2BB33-6714-52A3-3A45-15BD08BE8737}"/>
                </a:ext>
              </a:extLst>
            </p:cNvPr>
            <p:cNvGrpSpPr/>
            <p:nvPr/>
          </p:nvGrpSpPr>
          <p:grpSpPr>
            <a:xfrm>
              <a:off x="1900775" y="1128346"/>
              <a:ext cx="5756750" cy="1380640"/>
              <a:chOff x="1900775" y="1128346"/>
              <a:chExt cx="5756750" cy="1380640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00775" y="1440373"/>
                <a:ext cx="822886" cy="822886"/>
              </a:xfrm>
              <a:prstGeom prst="rect">
                <a:avLst/>
              </a:prstGeom>
            </p:spPr>
          </p:pic>
          <p:sp>
            <p:nvSpPr>
              <p:cNvPr id="5" name="Rectangle 4"/>
              <p:cNvSpPr/>
              <p:nvPr/>
            </p:nvSpPr>
            <p:spPr>
              <a:xfrm>
                <a:off x="3535143" y="1612385"/>
                <a:ext cx="2431142" cy="566057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latin typeface="Verdana" panose="020B0604030504040204" pitchFamily="34" charset="0"/>
                    <a:ea typeface="Verdana" panose="020B0604030504040204" pitchFamily="34" charset="0"/>
                  </a:rPr>
                  <a:t>Existing Document Production System</a:t>
                </a:r>
              </a:p>
            </p:txBody>
          </p:sp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05772" y="1128346"/>
                <a:ext cx="1051753" cy="1380640"/>
              </a:xfrm>
              <a:prstGeom prst="rect">
                <a:avLst/>
              </a:prstGeom>
            </p:spPr>
          </p:pic>
          <p:cxnSp>
            <p:nvCxnSpPr>
              <p:cNvPr id="8" name="Straight Arrow Connector 7"/>
              <p:cNvCxnSpPr/>
              <p:nvPr/>
            </p:nvCxnSpPr>
            <p:spPr>
              <a:xfrm>
                <a:off x="2929343" y="1895413"/>
                <a:ext cx="432767" cy="0"/>
              </a:xfrm>
              <a:prstGeom prst="straightConnector1">
                <a:avLst/>
              </a:prstGeom>
              <a:ln>
                <a:solidFill>
                  <a:srgbClr val="CC6600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/>
              <p:cNvCxnSpPr/>
              <p:nvPr/>
            </p:nvCxnSpPr>
            <p:spPr>
              <a:xfrm>
                <a:off x="6098091" y="1883627"/>
                <a:ext cx="432767" cy="0"/>
              </a:xfrm>
              <a:prstGeom prst="straightConnector1">
                <a:avLst/>
              </a:prstGeom>
              <a:ln>
                <a:solidFill>
                  <a:srgbClr val="CC6600"/>
                </a:solidFill>
                <a:headEnd type="oval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Google Shape;3180;p54"/>
          <p:cNvSpPr txBox="1">
            <a:spLocks/>
          </p:cNvSpPr>
          <p:nvPr/>
        </p:nvSpPr>
        <p:spPr>
          <a:xfrm>
            <a:off x="6862404" y="3866001"/>
            <a:ext cx="2068127" cy="85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algn="l"/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Provide an easy and universally understood verification process </a:t>
            </a:r>
          </a:p>
        </p:txBody>
      </p:sp>
      <p:sp>
        <p:nvSpPr>
          <p:cNvPr id="44" name="Google Shape;3180;p54"/>
          <p:cNvSpPr txBox="1">
            <a:spLocks noGrp="1"/>
          </p:cNvSpPr>
          <p:nvPr>
            <p:ph type="subTitle" idx="6"/>
          </p:nvPr>
        </p:nvSpPr>
        <p:spPr>
          <a:xfrm>
            <a:off x="4336226" y="3884028"/>
            <a:ext cx="2119594" cy="6551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Offer quickly and easily creating many tamper-proof documents </a:t>
            </a:r>
          </a:p>
        </p:txBody>
      </p:sp>
      <p:sp>
        <p:nvSpPr>
          <p:cNvPr id="45" name="Google Shape;3180;p54"/>
          <p:cNvSpPr txBox="1">
            <a:spLocks noGrp="1"/>
          </p:cNvSpPr>
          <p:nvPr>
            <p:ph type="subTitle" idx="6"/>
          </p:nvPr>
        </p:nvSpPr>
        <p:spPr>
          <a:xfrm>
            <a:off x="1476988" y="3884028"/>
            <a:ext cx="2119594" cy="9428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Make simple and can be done across both electronic and physical formats. </a:t>
            </a:r>
          </a:p>
        </p:txBody>
      </p:sp>
      <p:grpSp>
        <p:nvGrpSpPr>
          <p:cNvPr id="47" name="Google Shape;13473;p75"/>
          <p:cNvGrpSpPr/>
          <p:nvPr/>
        </p:nvGrpSpPr>
        <p:grpSpPr>
          <a:xfrm>
            <a:off x="2313289" y="3037650"/>
            <a:ext cx="308234" cy="308234"/>
            <a:chOff x="1487200" y="4993750"/>
            <a:chExt cx="483125" cy="483125"/>
          </a:xfrm>
          <a:solidFill>
            <a:srgbClr val="00B050"/>
          </a:solidFill>
        </p:grpSpPr>
        <p:sp>
          <p:nvSpPr>
            <p:cNvPr id="48" name="Google Shape;13474;p75"/>
            <p:cNvSpPr/>
            <p:nvPr/>
          </p:nvSpPr>
          <p:spPr>
            <a:xfrm>
              <a:off x="148720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2"/>
                    <a:pt x="11822" y="18193"/>
                    <a:pt x="9661" y="18193"/>
                  </a:cubicBezTo>
                  <a:cubicBezTo>
                    <a:pt x="7500" y="18193"/>
                    <a:pt x="5340" y="17352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0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117" y="1"/>
                    <a:pt x="4698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" name="Google Shape;13475;p75"/>
            <p:cNvSpPr/>
            <p:nvPr/>
          </p:nvSpPr>
          <p:spPr>
            <a:xfrm>
              <a:off x="1602600" y="5143950"/>
              <a:ext cx="250350" cy="182725"/>
            </a:xfrm>
            <a:custGeom>
              <a:avLst/>
              <a:gdLst/>
              <a:ahLst/>
              <a:cxnLst/>
              <a:rect l="l" t="t" r="r" b="b"/>
              <a:pathLst>
                <a:path w="10014" h="7309" extrusionOk="0">
                  <a:moveTo>
                    <a:pt x="8149" y="1134"/>
                  </a:moveTo>
                  <a:cubicBezTo>
                    <a:pt x="8294" y="1134"/>
                    <a:pt x="8439" y="1189"/>
                    <a:pt x="8549" y="1300"/>
                  </a:cubicBezTo>
                  <a:cubicBezTo>
                    <a:pt x="8769" y="1520"/>
                    <a:pt x="8769" y="1879"/>
                    <a:pt x="8549" y="2100"/>
                  </a:cubicBezTo>
                  <a:lnTo>
                    <a:pt x="4639" y="6007"/>
                  </a:lnTo>
                  <a:cubicBezTo>
                    <a:pt x="4527" y="6120"/>
                    <a:pt x="4377" y="6177"/>
                    <a:pt x="4227" y="6177"/>
                  </a:cubicBezTo>
                  <a:cubicBezTo>
                    <a:pt x="4081" y="6177"/>
                    <a:pt x="3937" y="6123"/>
                    <a:pt x="3830" y="6016"/>
                  </a:cubicBezTo>
                  <a:lnTo>
                    <a:pt x="1547" y="3748"/>
                  </a:lnTo>
                  <a:cubicBezTo>
                    <a:pt x="1296" y="3534"/>
                    <a:pt x="1281" y="3151"/>
                    <a:pt x="1514" y="2918"/>
                  </a:cubicBezTo>
                  <a:cubicBezTo>
                    <a:pt x="1626" y="2806"/>
                    <a:pt x="1771" y="2750"/>
                    <a:pt x="1916" y="2750"/>
                  </a:cubicBezTo>
                  <a:cubicBezTo>
                    <a:pt x="2074" y="2750"/>
                    <a:pt x="2232" y="2817"/>
                    <a:pt x="2344" y="2948"/>
                  </a:cubicBezTo>
                  <a:lnTo>
                    <a:pt x="3784" y="4388"/>
                  </a:lnTo>
                  <a:cubicBezTo>
                    <a:pt x="3793" y="4401"/>
                    <a:pt x="3805" y="4410"/>
                    <a:pt x="3817" y="4419"/>
                  </a:cubicBezTo>
                  <a:cubicBezTo>
                    <a:pt x="3817" y="4422"/>
                    <a:pt x="3820" y="4422"/>
                    <a:pt x="3823" y="4425"/>
                  </a:cubicBezTo>
                  <a:cubicBezTo>
                    <a:pt x="3934" y="4535"/>
                    <a:pt x="4078" y="4590"/>
                    <a:pt x="4222" y="4590"/>
                  </a:cubicBezTo>
                  <a:cubicBezTo>
                    <a:pt x="4367" y="4590"/>
                    <a:pt x="4512" y="4535"/>
                    <a:pt x="4624" y="4425"/>
                  </a:cubicBezTo>
                  <a:lnTo>
                    <a:pt x="7749" y="1300"/>
                  </a:lnTo>
                  <a:cubicBezTo>
                    <a:pt x="7859" y="1189"/>
                    <a:pt x="8004" y="1134"/>
                    <a:pt x="8149" y="1134"/>
                  </a:cubicBezTo>
                  <a:close/>
                  <a:moveTo>
                    <a:pt x="8146" y="1"/>
                  </a:moveTo>
                  <a:cubicBezTo>
                    <a:pt x="7712" y="1"/>
                    <a:pt x="7279" y="166"/>
                    <a:pt x="6949" y="496"/>
                  </a:cubicBezTo>
                  <a:lnTo>
                    <a:pt x="6946" y="496"/>
                  </a:lnTo>
                  <a:lnTo>
                    <a:pt x="4219" y="3223"/>
                  </a:lnTo>
                  <a:lnTo>
                    <a:pt x="3144" y="2148"/>
                  </a:lnTo>
                  <a:cubicBezTo>
                    <a:pt x="2808" y="1779"/>
                    <a:pt x="2348" y="1594"/>
                    <a:pt x="1887" y="1594"/>
                  </a:cubicBezTo>
                  <a:cubicBezTo>
                    <a:pt x="1453" y="1594"/>
                    <a:pt x="1019" y="1758"/>
                    <a:pt x="686" y="2091"/>
                  </a:cubicBezTo>
                  <a:cubicBezTo>
                    <a:pt x="1" y="2776"/>
                    <a:pt x="28" y="3896"/>
                    <a:pt x="747" y="4549"/>
                  </a:cubicBezTo>
                  <a:lnTo>
                    <a:pt x="3029" y="6819"/>
                  </a:lnTo>
                  <a:cubicBezTo>
                    <a:pt x="3344" y="7131"/>
                    <a:pt x="3768" y="7308"/>
                    <a:pt x="4214" y="7308"/>
                  </a:cubicBezTo>
                  <a:cubicBezTo>
                    <a:pt x="4218" y="7308"/>
                    <a:pt x="4221" y="7308"/>
                    <a:pt x="4225" y="7308"/>
                  </a:cubicBezTo>
                  <a:cubicBezTo>
                    <a:pt x="4678" y="7308"/>
                    <a:pt x="5116" y="7127"/>
                    <a:pt x="5439" y="6807"/>
                  </a:cubicBezTo>
                  <a:lnTo>
                    <a:pt x="9349" y="2900"/>
                  </a:lnTo>
                  <a:cubicBezTo>
                    <a:pt x="10013" y="2236"/>
                    <a:pt x="10013" y="1161"/>
                    <a:pt x="9349" y="499"/>
                  </a:cubicBezTo>
                  <a:cubicBezTo>
                    <a:pt x="9017" y="167"/>
                    <a:pt x="8581" y="1"/>
                    <a:pt x="81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0" name="Google Shape;13473;p75"/>
          <p:cNvGrpSpPr/>
          <p:nvPr/>
        </p:nvGrpSpPr>
        <p:grpSpPr>
          <a:xfrm>
            <a:off x="5248680" y="3037650"/>
            <a:ext cx="308234" cy="308234"/>
            <a:chOff x="1487200" y="4993750"/>
            <a:chExt cx="483125" cy="483125"/>
          </a:xfrm>
          <a:solidFill>
            <a:srgbClr val="00B050"/>
          </a:solidFill>
        </p:grpSpPr>
        <p:sp>
          <p:nvSpPr>
            <p:cNvPr id="51" name="Google Shape;13474;p75"/>
            <p:cNvSpPr/>
            <p:nvPr/>
          </p:nvSpPr>
          <p:spPr>
            <a:xfrm>
              <a:off x="148720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2"/>
                    <a:pt x="11822" y="18193"/>
                    <a:pt x="9661" y="18193"/>
                  </a:cubicBezTo>
                  <a:cubicBezTo>
                    <a:pt x="7500" y="18193"/>
                    <a:pt x="5340" y="17352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0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117" y="1"/>
                    <a:pt x="4698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2" name="Google Shape;13475;p75"/>
            <p:cNvSpPr/>
            <p:nvPr/>
          </p:nvSpPr>
          <p:spPr>
            <a:xfrm>
              <a:off x="1602600" y="5143950"/>
              <a:ext cx="250350" cy="182725"/>
            </a:xfrm>
            <a:custGeom>
              <a:avLst/>
              <a:gdLst/>
              <a:ahLst/>
              <a:cxnLst/>
              <a:rect l="l" t="t" r="r" b="b"/>
              <a:pathLst>
                <a:path w="10014" h="7309" extrusionOk="0">
                  <a:moveTo>
                    <a:pt x="8149" y="1134"/>
                  </a:moveTo>
                  <a:cubicBezTo>
                    <a:pt x="8294" y="1134"/>
                    <a:pt x="8439" y="1189"/>
                    <a:pt x="8549" y="1300"/>
                  </a:cubicBezTo>
                  <a:cubicBezTo>
                    <a:pt x="8769" y="1520"/>
                    <a:pt x="8769" y="1879"/>
                    <a:pt x="8549" y="2100"/>
                  </a:cubicBezTo>
                  <a:lnTo>
                    <a:pt x="4639" y="6007"/>
                  </a:lnTo>
                  <a:cubicBezTo>
                    <a:pt x="4527" y="6120"/>
                    <a:pt x="4377" y="6177"/>
                    <a:pt x="4227" y="6177"/>
                  </a:cubicBezTo>
                  <a:cubicBezTo>
                    <a:pt x="4081" y="6177"/>
                    <a:pt x="3937" y="6123"/>
                    <a:pt x="3830" y="6016"/>
                  </a:cubicBezTo>
                  <a:lnTo>
                    <a:pt x="1547" y="3748"/>
                  </a:lnTo>
                  <a:cubicBezTo>
                    <a:pt x="1296" y="3534"/>
                    <a:pt x="1281" y="3151"/>
                    <a:pt x="1514" y="2918"/>
                  </a:cubicBezTo>
                  <a:cubicBezTo>
                    <a:pt x="1626" y="2806"/>
                    <a:pt x="1771" y="2750"/>
                    <a:pt x="1916" y="2750"/>
                  </a:cubicBezTo>
                  <a:cubicBezTo>
                    <a:pt x="2074" y="2750"/>
                    <a:pt x="2232" y="2817"/>
                    <a:pt x="2344" y="2948"/>
                  </a:cubicBezTo>
                  <a:lnTo>
                    <a:pt x="3784" y="4388"/>
                  </a:lnTo>
                  <a:cubicBezTo>
                    <a:pt x="3793" y="4401"/>
                    <a:pt x="3805" y="4410"/>
                    <a:pt x="3817" y="4419"/>
                  </a:cubicBezTo>
                  <a:cubicBezTo>
                    <a:pt x="3817" y="4422"/>
                    <a:pt x="3820" y="4422"/>
                    <a:pt x="3823" y="4425"/>
                  </a:cubicBezTo>
                  <a:cubicBezTo>
                    <a:pt x="3934" y="4535"/>
                    <a:pt x="4078" y="4590"/>
                    <a:pt x="4222" y="4590"/>
                  </a:cubicBezTo>
                  <a:cubicBezTo>
                    <a:pt x="4367" y="4590"/>
                    <a:pt x="4512" y="4535"/>
                    <a:pt x="4624" y="4425"/>
                  </a:cubicBezTo>
                  <a:lnTo>
                    <a:pt x="7749" y="1300"/>
                  </a:lnTo>
                  <a:cubicBezTo>
                    <a:pt x="7859" y="1189"/>
                    <a:pt x="8004" y="1134"/>
                    <a:pt x="8149" y="1134"/>
                  </a:cubicBezTo>
                  <a:close/>
                  <a:moveTo>
                    <a:pt x="8146" y="1"/>
                  </a:moveTo>
                  <a:cubicBezTo>
                    <a:pt x="7712" y="1"/>
                    <a:pt x="7279" y="166"/>
                    <a:pt x="6949" y="496"/>
                  </a:cubicBezTo>
                  <a:lnTo>
                    <a:pt x="6946" y="496"/>
                  </a:lnTo>
                  <a:lnTo>
                    <a:pt x="4219" y="3223"/>
                  </a:lnTo>
                  <a:lnTo>
                    <a:pt x="3144" y="2148"/>
                  </a:lnTo>
                  <a:cubicBezTo>
                    <a:pt x="2808" y="1779"/>
                    <a:pt x="2348" y="1594"/>
                    <a:pt x="1887" y="1594"/>
                  </a:cubicBezTo>
                  <a:cubicBezTo>
                    <a:pt x="1453" y="1594"/>
                    <a:pt x="1019" y="1758"/>
                    <a:pt x="686" y="2091"/>
                  </a:cubicBezTo>
                  <a:cubicBezTo>
                    <a:pt x="1" y="2776"/>
                    <a:pt x="28" y="3896"/>
                    <a:pt x="747" y="4549"/>
                  </a:cubicBezTo>
                  <a:lnTo>
                    <a:pt x="3029" y="6819"/>
                  </a:lnTo>
                  <a:cubicBezTo>
                    <a:pt x="3344" y="7131"/>
                    <a:pt x="3768" y="7308"/>
                    <a:pt x="4214" y="7308"/>
                  </a:cubicBezTo>
                  <a:cubicBezTo>
                    <a:pt x="4218" y="7308"/>
                    <a:pt x="4221" y="7308"/>
                    <a:pt x="4225" y="7308"/>
                  </a:cubicBezTo>
                  <a:cubicBezTo>
                    <a:pt x="4678" y="7308"/>
                    <a:pt x="5116" y="7127"/>
                    <a:pt x="5439" y="6807"/>
                  </a:cubicBezTo>
                  <a:lnTo>
                    <a:pt x="9349" y="2900"/>
                  </a:lnTo>
                  <a:cubicBezTo>
                    <a:pt x="10013" y="2236"/>
                    <a:pt x="10013" y="1161"/>
                    <a:pt x="9349" y="499"/>
                  </a:cubicBezTo>
                  <a:cubicBezTo>
                    <a:pt x="9017" y="167"/>
                    <a:pt x="8581" y="1"/>
                    <a:pt x="81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3" name="Google Shape;13473;p75"/>
          <p:cNvGrpSpPr/>
          <p:nvPr/>
        </p:nvGrpSpPr>
        <p:grpSpPr>
          <a:xfrm>
            <a:off x="7662489" y="3037650"/>
            <a:ext cx="308234" cy="308234"/>
            <a:chOff x="1487200" y="4993750"/>
            <a:chExt cx="483125" cy="483125"/>
          </a:xfrm>
          <a:solidFill>
            <a:srgbClr val="00B050"/>
          </a:solidFill>
        </p:grpSpPr>
        <p:sp>
          <p:nvSpPr>
            <p:cNvPr id="54" name="Google Shape;13474;p75"/>
            <p:cNvSpPr/>
            <p:nvPr/>
          </p:nvSpPr>
          <p:spPr>
            <a:xfrm>
              <a:off x="148720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2"/>
                    <a:pt x="11822" y="18193"/>
                    <a:pt x="9661" y="18193"/>
                  </a:cubicBezTo>
                  <a:cubicBezTo>
                    <a:pt x="7500" y="18193"/>
                    <a:pt x="5340" y="17352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0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117" y="1"/>
                    <a:pt x="4698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" name="Google Shape;13475;p75"/>
            <p:cNvSpPr/>
            <p:nvPr/>
          </p:nvSpPr>
          <p:spPr>
            <a:xfrm>
              <a:off x="1602600" y="5143950"/>
              <a:ext cx="250350" cy="182725"/>
            </a:xfrm>
            <a:custGeom>
              <a:avLst/>
              <a:gdLst/>
              <a:ahLst/>
              <a:cxnLst/>
              <a:rect l="l" t="t" r="r" b="b"/>
              <a:pathLst>
                <a:path w="10014" h="7309" extrusionOk="0">
                  <a:moveTo>
                    <a:pt x="8149" y="1134"/>
                  </a:moveTo>
                  <a:cubicBezTo>
                    <a:pt x="8294" y="1134"/>
                    <a:pt x="8439" y="1189"/>
                    <a:pt x="8549" y="1300"/>
                  </a:cubicBezTo>
                  <a:cubicBezTo>
                    <a:pt x="8769" y="1520"/>
                    <a:pt x="8769" y="1879"/>
                    <a:pt x="8549" y="2100"/>
                  </a:cubicBezTo>
                  <a:lnTo>
                    <a:pt x="4639" y="6007"/>
                  </a:lnTo>
                  <a:cubicBezTo>
                    <a:pt x="4527" y="6120"/>
                    <a:pt x="4377" y="6177"/>
                    <a:pt x="4227" y="6177"/>
                  </a:cubicBezTo>
                  <a:cubicBezTo>
                    <a:pt x="4081" y="6177"/>
                    <a:pt x="3937" y="6123"/>
                    <a:pt x="3830" y="6016"/>
                  </a:cubicBezTo>
                  <a:lnTo>
                    <a:pt x="1547" y="3748"/>
                  </a:lnTo>
                  <a:cubicBezTo>
                    <a:pt x="1296" y="3534"/>
                    <a:pt x="1281" y="3151"/>
                    <a:pt x="1514" y="2918"/>
                  </a:cubicBezTo>
                  <a:cubicBezTo>
                    <a:pt x="1626" y="2806"/>
                    <a:pt x="1771" y="2750"/>
                    <a:pt x="1916" y="2750"/>
                  </a:cubicBezTo>
                  <a:cubicBezTo>
                    <a:pt x="2074" y="2750"/>
                    <a:pt x="2232" y="2817"/>
                    <a:pt x="2344" y="2948"/>
                  </a:cubicBezTo>
                  <a:lnTo>
                    <a:pt x="3784" y="4388"/>
                  </a:lnTo>
                  <a:cubicBezTo>
                    <a:pt x="3793" y="4401"/>
                    <a:pt x="3805" y="4410"/>
                    <a:pt x="3817" y="4419"/>
                  </a:cubicBezTo>
                  <a:cubicBezTo>
                    <a:pt x="3817" y="4422"/>
                    <a:pt x="3820" y="4422"/>
                    <a:pt x="3823" y="4425"/>
                  </a:cubicBezTo>
                  <a:cubicBezTo>
                    <a:pt x="3934" y="4535"/>
                    <a:pt x="4078" y="4590"/>
                    <a:pt x="4222" y="4590"/>
                  </a:cubicBezTo>
                  <a:cubicBezTo>
                    <a:pt x="4367" y="4590"/>
                    <a:pt x="4512" y="4535"/>
                    <a:pt x="4624" y="4425"/>
                  </a:cubicBezTo>
                  <a:lnTo>
                    <a:pt x="7749" y="1300"/>
                  </a:lnTo>
                  <a:cubicBezTo>
                    <a:pt x="7859" y="1189"/>
                    <a:pt x="8004" y="1134"/>
                    <a:pt x="8149" y="1134"/>
                  </a:cubicBezTo>
                  <a:close/>
                  <a:moveTo>
                    <a:pt x="8146" y="1"/>
                  </a:moveTo>
                  <a:cubicBezTo>
                    <a:pt x="7712" y="1"/>
                    <a:pt x="7279" y="166"/>
                    <a:pt x="6949" y="496"/>
                  </a:cubicBezTo>
                  <a:lnTo>
                    <a:pt x="6946" y="496"/>
                  </a:lnTo>
                  <a:lnTo>
                    <a:pt x="4219" y="3223"/>
                  </a:lnTo>
                  <a:lnTo>
                    <a:pt x="3144" y="2148"/>
                  </a:lnTo>
                  <a:cubicBezTo>
                    <a:pt x="2808" y="1779"/>
                    <a:pt x="2348" y="1594"/>
                    <a:pt x="1887" y="1594"/>
                  </a:cubicBezTo>
                  <a:cubicBezTo>
                    <a:pt x="1453" y="1594"/>
                    <a:pt x="1019" y="1758"/>
                    <a:pt x="686" y="2091"/>
                  </a:cubicBezTo>
                  <a:cubicBezTo>
                    <a:pt x="1" y="2776"/>
                    <a:pt x="28" y="3896"/>
                    <a:pt x="747" y="4549"/>
                  </a:cubicBezTo>
                  <a:lnTo>
                    <a:pt x="3029" y="6819"/>
                  </a:lnTo>
                  <a:cubicBezTo>
                    <a:pt x="3344" y="7131"/>
                    <a:pt x="3768" y="7308"/>
                    <a:pt x="4214" y="7308"/>
                  </a:cubicBezTo>
                  <a:cubicBezTo>
                    <a:pt x="4218" y="7308"/>
                    <a:pt x="4221" y="7308"/>
                    <a:pt x="4225" y="7308"/>
                  </a:cubicBezTo>
                  <a:cubicBezTo>
                    <a:pt x="4678" y="7308"/>
                    <a:pt x="5116" y="7127"/>
                    <a:pt x="5439" y="6807"/>
                  </a:cubicBezTo>
                  <a:lnTo>
                    <a:pt x="9349" y="2900"/>
                  </a:lnTo>
                  <a:cubicBezTo>
                    <a:pt x="10013" y="2236"/>
                    <a:pt x="10013" y="1161"/>
                    <a:pt x="9349" y="499"/>
                  </a:cubicBezTo>
                  <a:cubicBezTo>
                    <a:pt x="9017" y="167"/>
                    <a:pt x="8581" y="1"/>
                    <a:pt x="81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2" grpId="0" build="p"/>
      <p:bldP spid="3163" grpId="0" build="p"/>
      <p:bldP spid="3164" grpId="0" build="p"/>
      <p:bldP spid="41" grpId="0"/>
      <p:bldP spid="44" grpId="0" build="p"/>
      <p:bldP spid="4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2721;p63">
            <a:extLst>
              <a:ext uri="{FF2B5EF4-FFF2-40B4-BE49-F238E27FC236}">
                <a16:creationId xmlns:a16="http://schemas.microsoft.com/office/drawing/2014/main" id="{BA982287-5F5A-0843-64A7-814C3C4A4EBB}"/>
              </a:ext>
            </a:extLst>
          </p:cNvPr>
          <p:cNvPicPr preferRelativeResize="0"/>
          <p:nvPr/>
        </p:nvPicPr>
        <p:blipFill>
          <a:blip r:embed="rId3">
            <a:alphaModFix amt="52000"/>
          </a:blip>
          <a:stretch>
            <a:fillRect/>
          </a:stretch>
        </p:blipFill>
        <p:spPr>
          <a:xfrm rot="-646972" flipH="1">
            <a:off x="6271327" y="768720"/>
            <a:ext cx="2152190" cy="709853"/>
          </a:xfrm>
          <a:prstGeom prst="rect">
            <a:avLst/>
          </a:prstGeom>
          <a:noFill/>
          <a:ln>
            <a:noFill/>
          </a:ln>
        </p:spPr>
      </p:pic>
      <p:sp>
        <p:nvSpPr>
          <p:cNvPr id="2695" name="Google Shape;2695;p49"/>
          <p:cNvSpPr txBox="1"/>
          <p:nvPr/>
        </p:nvSpPr>
        <p:spPr>
          <a:xfrm>
            <a:off x="904515" y="1696929"/>
            <a:ext cx="1704406" cy="6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chemeClr val="accent2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Contact a secure QR code service</a:t>
            </a:r>
            <a:r>
              <a:rPr lang="en-US" sz="1200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sz="1600" dirty="0">
              <a:solidFill>
                <a:schemeClr val="dk2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696" name="Google Shape;2696;p49"/>
          <p:cNvSpPr txBox="1"/>
          <p:nvPr/>
        </p:nvSpPr>
        <p:spPr>
          <a:xfrm>
            <a:off x="3460857" y="1645374"/>
            <a:ext cx="2219400" cy="6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chemeClr val="accent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Issue the document with a secure QR code</a:t>
            </a:r>
            <a:r>
              <a:rPr lang="en-US" sz="1200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sz="1200" dirty="0">
              <a:solidFill>
                <a:schemeClr val="accent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Barlow Semi Condensed"/>
              <a:sym typeface="Barlow Semi Condensed"/>
            </a:endParaRPr>
          </a:p>
        </p:txBody>
      </p:sp>
      <p:sp>
        <p:nvSpPr>
          <p:cNvPr id="2697" name="Google Shape;2697;p49"/>
          <p:cNvSpPr txBox="1"/>
          <p:nvPr/>
        </p:nvSpPr>
        <p:spPr>
          <a:xfrm>
            <a:off x="1864134" y="3987309"/>
            <a:ext cx="2219400" cy="983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Generate and Embed the generated secure QR code into your documents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lang="en-US" sz="2000" dirty="0"/>
            </a:br>
            <a:endParaRPr sz="1600" dirty="0">
              <a:solidFill>
                <a:schemeClr val="dk2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698" name="Google Shape;2698;p49"/>
          <p:cNvSpPr txBox="1"/>
          <p:nvPr/>
        </p:nvSpPr>
        <p:spPr>
          <a:xfrm>
            <a:off x="5143031" y="3979278"/>
            <a:ext cx="2219400" cy="850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</a:t>
            </a:r>
            <a:r>
              <a:rPr lang="en-US" sz="1200" b="0" i="0" dirty="0">
                <a:solidFill>
                  <a:schemeClr val="accent3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canned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t</a:t>
            </a:r>
            <a:r>
              <a:rPr lang="en-US" sz="1200" b="0" i="0" dirty="0">
                <a:solidFill>
                  <a:schemeClr val="accent3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he secure QR code on the document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sz="1200" dirty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Barlow Semi Condensed"/>
              <a:sym typeface="Barlow Semi Condensed"/>
            </a:endParaRPr>
          </a:p>
        </p:txBody>
      </p:sp>
      <p:sp>
        <p:nvSpPr>
          <p:cNvPr id="4" name="Google Shape;2177;p39">
            <a:extLst>
              <a:ext uri="{FF2B5EF4-FFF2-40B4-BE49-F238E27FC236}">
                <a16:creationId xmlns:a16="http://schemas.microsoft.com/office/drawing/2014/main" id="{CF779164-34AA-BC40-643A-FC8D4A3D88A8}"/>
              </a:ext>
            </a:extLst>
          </p:cNvPr>
          <p:cNvSpPr txBox="1">
            <a:spLocks/>
          </p:cNvSpPr>
          <p:nvPr/>
        </p:nvSpPr>
        <p:spPr>
          <a:xfrm>
            <a:off x="618894" y="83276"/>
            <a:ext cx="6236682" cy="97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lvl="0">
              <a:buSzPts val="1100"/>
            </a:pPr>
            <a:r>
              <a:rPr lang="en-US" sz="2600" b="1" i="0" dirty="0">
                <a:solidFill>
                  <a:schemeClr val="accent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Implementation of Secure Digitally Signed - QR Code</a:t>
            </a:r>
            <a:r>
              <a:rPr lang="en-US" sz="2600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n-US" sz="2600" dirty="0">
              <a:solidFill>
                <a:schemeClr val="accent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Roboto"/>
              <a:sym typeface="Roboto"/>
            </a:endParaRPr>
          </a:p>
        </p:txBody>
      </p:sp>
      <p:grpSp>
        <p:nvGrpSpPr>
          <p:cNvPr id="5" name="Google Shape;2106;p37">
            <a:extLst>
              <a:ext uri="{FF2B5EF4-FFF2-40B4-BE49-F238E27FC236}">
                <a16:creationId xmlns:a16="http://schemas.microsoft.com/office/drawing/2014/main" id="{7409C83A-29F2-ACE0-8077-68C91D3159CE}"/>
              </a:ext>
            </a:extLst>
          </p:cNvPr>
          <p:cNvGrpSpPr/>
          <p:nvPr/>
        </p:nvGrpSpPr>
        <p:grpSpPr>
          <a:xfrm>
            <a:off x="429502" y="251161"/>
            <a:ext cx="635100" cy="734640"/>
            <a:chOff x="731647" y="573573"/>
            <a:chExt cx="635100" cy="734640"/>
          </a:xfrm>
        </p:grpSpPr>
        <p:grpSp>
          <p:nvGrpSpPr>
            <p:cNvPr id="6" name="Google Shape;2107;p37">
              <a:extLst>
                <a:ext uri="{FF2B5EF4-FFF2-40B4-BE49-F238E27FC236}">
                  <a16:creationId xmlns:a16="http://schemas.microsoft.com/office/drawing/2014/main" id="{63B376EA-4CB2-EA75-CC7F-F367BFADF1D9}"/>
                </a:ext>
              </a:extLst>
            </p:cNvPr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11" name="Google Shape;2108;p37">
                <a:extLst>
                  <a:ext uri="{FF2B5EF4-FFF2-40B4-BE49-F238E27FC236}">
                    <a16:creationId xmlns:a16="http://schemas.microsoft.com/office/drawing/2014/main" id="{73CB4744-27B0-09CE-C75F-6A83D2A9E6B9}"/>
                  </a:ext>
                </a:extLst>
              </p:cNvPr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2109;p37">
                <a:extLst>
                  <a:ext uri="{FF2B5EF4-FFF2-40B4-BE49-F238E27FC236}">
                    <a16:creationId xmlns:a16="http://schemas.microsoft.com/office/drawing/2014/main" id="{470DEE94-4E89-DB3C-E280-C57391746277}"/>
                  </a:ext>
                </a:extLst>
              </p:cNvPr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2110;p37">
              <a:extLst>
                <a:ext uri="{FF2B5EF4-FFF2-40B4-BE49-F238E27FC236}">
                  <a16:creationId xmlns:a16="http://schemas.microsoft.com/office/drawing/2014/main" id="{9D134143-7CC6-E431-4129-D8484F639F6B}"/>
                </a:ext>
              </a:extLst>
            </p:cNvPr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8" name="Google Shape;2111;p37">
                <a:extLst>
                  <a:ext uri="{FF2B5EF4-FFF2-40B4-BE49-F238E27FC236}">
                    <a16:creationId xmlns:a16="http://schemas.microsoft.com/office/drawing/2014/main" id="{57DDD677-ACD0-E195-2852-69DC2AC15176}"/>
                  </a:ext>
                </a:extLst>
              </p:cNvPr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9" name="Google Shape;2112;p37">
                <a:extLst>
                  <a:ext uri="{FF2B5EF4-FFF2-40B4-BE49-F238E27FC236}">
                    <a16:creationId xmlns:a16="http://schemas.microsoft.com/office/drawing/2014/main" id="{5E04AACD-88B7-97D7-A89F-9C1CE9DCE9FA}"/>
                  </a:ext>
                </a:extLst>
              </p:cNvPr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0" name="Google Shape;2113;p37">
                <a:extLst>
                  <a:ext uri="{FF2B5EF4-FFF2-40B4-BE49-F238E27FC236}">
                    <a16:creationId xmlns:a16="http://schemas.microsoft.com/office/drawing/2014/main" id="{CA4FCC2D-FC3F-7819-9ABD-0E0FA809146B}"/>
                  </a:ext>
                </a:extLst>
              </p:cNvPr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</p:grpSp>
      </p:grpSp>
      <p:sp>
        <p:nvSpPr>
          <p:cNvPr id="13" name="Google Shape;2147;p37">
            <a:extLst>
              <a:ext uri="{FF2B5EF4-FFF2-40B4-BE49-F238E27FC236}">
                <a16:creationId xmlns:a16="http://schemas.microsoft.com/office/drawing/2014/main" id="{4B7D79FB-3278-91FB-27FD-A08DB0263DAF}"/>
              </a:ext>
            </a:extLst>
          </p:cNvPr>
          <p:cNvSpPr txBox="1">
            <a:spLocks/>
          </p:cNvSpPr>
          <p:nvPr/>
        </p:nvSpPr>
        <p:spPr>
          <a:xfrm>
            <a:off x="511671" y="399964"/>
            <a:ext cx="4572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/>
            <a:r>
              <a:rPr lang="en" sz="14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03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844083" y="2330490"/>
            <a:ext cx="7452224" cy="1530896"/>
            <a:chOff x="844083" y="2330490"/>
            <a:chExt cx="7452224" cy="1530896"/>
          </a:xfrm>
        </p:grpSpPr>
        <p:cxnSp>
          <p:nvCxnSpPr>
            <p:cNvPr id="2706" name="Google Shape;2706;p49"/>
            <p:cNvCxnSpPr/>
            <p:nvPr/>
          </p:nvCxnSpPr>
          <p:spPr>
            <a:xfrm>
              <a:off x="2974367" y="3545284"/>
              <a:ext cx="0" cy="27432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13" name="Google Shape;2713;p49"/>
            <p:cNvCxnSpPr/>
            <p:nvPr/>
          </p:nvCxnSpPr>
          <p:spPr>
            <a:xfrm>
              <a:off x="6253465" y="3545284"/>
              <a:ext cx="0" cy="27432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D56B47C-4303-5A8E-CF56-D6851A021C73}"/>
                </a:ext>
              </a:extLst>
            </p:cNvPr>
            <p:cNvGrpSpPr/>
            <p:nvPr/>
          </p:nvGrpSpPr>
          <p:grpSpPr>
            <a:xfrm>
              <a:off x="844083" y="2330490"/>
              <a:ext cx="7452224" cy="1530896"/>
              <a:chOff x="844083" y="2330490"/>
              <a:chExt cx="7452224" cy="1530896"/>
            </a:xfrm>
          </p:grpSpPr>
          <p:cxnSp>
            <p:nvCxnSpPr>
              <p:cNvPr id="25" name="Google Shape;2709;p49">
                <a:extLst>
                  <a:ext uri="{FF2B5EF4-FFF2-40B4-BE49-F238E27FC236}">
                    <a16:creationId xmlns:a16="http://schemas.microsoft.com/office/drawing/2014/main" id="{782CB152-BBC1-B218-A7CD-B3CDF0D2CA2F}"/>
                  </a:ext>
                </a:extLst>
              </p:cNvPr>
              <p:cNvCxnSpPr/>
              <p:nvPr/>
            </p:nvCxnSpPr>
            <p:spPr>
              <a:xfrm rot="10800000">
                <a:off x="7812756" y="2412122"/>
                <a:ext cx="0" cy="228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" name="Google Shape;2702;p49">
                <a:extLst>
                  <a:ext uri="{FF2B5EF4-FFF2-40B4-BE49-F238E27FC236}">
                    <a16:creationId xmlns:a16="http://schemas.microsoft.com/office/drawing/2014/main" id="{E4DE8510-1A53-3994-FB10-A45BBB37710F}"/>
                  </a:ext>
                </a:extLst>
              </p:cNvPr>
              <p:cNvCxnSpPr/>
              <p:nvPr/>
            </p:nvCxnSpPr>
            <p:spPr>
              <a:xfrm>
                <a:off x="6744448" y="3114248"/>
                <a:ext cx="576072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accent3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01" name="Google Shape;2701;p49"/>
              <p:cNvCxnSpPr/>
              <p:nvPr/>
            </p:nvCxnSpPr>
            <p:spPr>
              <a:xfrm>
                <a:off x="3460857" y="3122057"/>
                <a:ext cx="731520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accent3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02" name="Google Shape;2702;p49"/>
              <p:cNvCxnSpPr/>
              <p:nvPr/>
            </p:nvCxnSpPr>
            <p:spPr>
              <a:xfrm>
                <a:off x="4984559" y="3122057"/>
                <a:ext cx="777240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accent3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03" name="Google Shape;2703;p49"/>
              <p:cNvCxnSpPr>
                <a:stCxn id="2704" idx="6"/>
                <a:endCxn id="2705" idx="2"/>
              </p:cNvCxnSpPr>
              <p:nvPr/>
            </p:nvCxnSpPr>
            <p:spPr>
              <a:xfrm>
                <a:off x="1827170" y="3122595"/>
                <a:ext cx="656201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accent3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707" name="Google Shape;2707;p49"/>
              <p:cNvGrpSpPr/>
              <p:nvPr/>
            </p:nvGrpSpPr>
            <p:grpSpPr>
              <a:xfrm>
                <a:off x="2483476" y="2630826"/>
                <a:ext cx="983055" cy="983055"/>
                <a:chOff x="3347725" y="2480342"/>
                <a:chExt cx="810032" cy="810032"/>
              </a:xfrm>
              <a:noFill/>
            </p:grpSpPr>
            <p:sp>
              <p:nvSpPr>
                <p:cNvPr id="2705" name="Google Shape;2705;p49"/>
                <p:cNvSpPr/>
                <p:nvPr/>
              </p:nvSpPr>
              <p:spPr>
                <a:xfrm>
                  <a:off x="3347725" y="2480342"/>
                  <a:ext cx="810032" cy="810032"/>
                </a:xfrm>
                <a:prstGeom prst="ellipse">
                  <a:avLst/>
                </a:prstGeom>
                <a:grp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8" name="Google Shape;2708;p49"/>
                <p:cNvSpPr/>
                <p:nvPr/>
              </p:nvSpPr>
              <p:spPr>
                <a:xfrm>
                  <a:off x="3451091" y="2583719"/>
                  <a:ext cx="603490" cy="603490"/>
                </a:xfrm>
                <a:prstGeom prst="ellipse">
                  <a:avLst/>
                </a:prstGeom>
                <a:grp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cxnSp>
            <p:nvCxnSpPr>
              <p:cNvPr id="2709" name="Google Shape;2709;p49"/>
              <p:cNvCxnSpPr>
                <a:cxnSpLocks/>
              </p:cNvCxnSpPr>
              <p:nvPr/>
            </p:nvCxnSpPr>
            <p:spPr>
              <a:xfrm rot="10800000">
                <a:off x="4613972" y="2420117"/>
                <a:ext cx="0" cy="3969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711" name="Google Shape;2711;p49"/>
              <p:cNvGrpSpPr/>
              <p:nvPr/>
            </p:nvGrpSpPr>
            <p:grpSpPr>
              <a:xfrm>
                <a:off x="4122335" y="2630437"/>
                <a:ext cx="983044" cy="983044"/>
                <a:chOff x="4987056" y="2480342"/>
                <a:chExt cx="808956" cy="808956"/>
              </a:xfrm>
            </p:grpSpPr>
            <p:sp>
              <p:nvSpPr>
                <p:cNvPr id="2712" name="Google Shape;2712;p49"/>
                <p:cNvSpPr/>
                <p:nvPr/>
              </p:nvSpPr>
              <p:spPr>
                <a:xfrm>
                  <a:off x="4987056" y="2480342"/>
                  <a:ext cx="808956" cy="808956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0" name="Google Shape;2710;p49"/>
                <p:cNvSpPr/>
                <p:nvPr/>
              </p:nvSpPr>
              <p:spPr>
                <a:xfrm>
                  <a:off x="5090423" y="2583719"/>
                  <a:ext cx="602414" cy="602414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714" name="Google Shape;2714;p49"/>
              <p:cNvGrpSpPr/>
              <p:nvPr/>
            </p:nvGrpSpPr>
            <p:grpSpPr>
              <a:xfrm>
                <a:off x="5761404" y="2630239"/>
                <a:ext cx="983044" cy="983044"/>
                <a:chOff x="6626363" y="2480342"/>
                <a:chExt cx="808956" cy="808956"/>
              </a:xfrm>
            </p:grpSpPr>
            <p:sp>
              <p:nvSpPr>
                <p:cNvPr id="2715" name="Google Shape;2715;p49"/>
                <p:cNvSpPr/>
                <p:nvPr/>
              </p:nvSpPr>
              <p:spPr>
                <a:xfrm>
                  <a:off x="6626363" y="2480342"/>
                  <a:ext cx="808956" cy="808956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6" name="Google Shape;2716;p49"/>
                <p:cNvSpPr/>
                <p:nvPr/>
              </p:nvSpPr>
              <p:spPr>
                <a:xfrm>
                  <a:off x="6729729" y="2583719"/>
                  <a:ext cx="602414" cy="602414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cxnSp>
            <p:nvCxnSpPr>
              <p:cNvPr id="2717" name="Google Shape;2717;p49"/>
              <p:cNvCxnSpPr>
                <a:cxnSpLocks/>
              </p:cNvCxnSpPr>
              <p:nvPr/>
            </p:nvCxnSpPr>
            <p:spPr>
              <a:xfrm rot="10800000">
                <a:off x="1335791" y="2413472"/>
                <a:ext cx="0" cy="3972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719" name="Google Shape;2719;p49"/>
              <p:cNvGrpSpPr/>
              <p:nvPr/>
            </p:nvGrpSpPr>
            <p:grpSpPr>
              <a:xfrm>
                <a:off x="844083" y="2630866"/>
                <a:ext cx="983087" cy="983459"/>
                <a:chOff x="1708681" y="2480698"/>
                <a:chExt cx="809125" cy="809432"/>
              </a:xfrm>
            </p:grpSpPr>
            <p:sp>
              <p:nvSpPr>
                <p:cNvPr id="2704" name="Google Shape;2704;p49"/>
                <p:cNvSpPr/>
                <p:nvPr/>
              </p:nvSpPr>
              <p:spPr>
                <a:xfrm>
                  <a:off x="1708681" y="2480698"/>
                  <a:ext cx="809125" cy="809432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8" name="Google Shape;2718;p49"/>
                <p:cNvSpPr/>
                <p:nvPr/>
              </p:nvSpPr>
              <p:spPr>
                <a:xfrm>
                  <a:off x="1812063" y="2584091"/>
                  <a:ext cx="602631" cy="602631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720" name="Google Shape;2720;p49"/>
              <p:cNvSpPr/>
              <p:nvPr/>
            </p:nvSpPr>
            <p:spPr>
              <a:xfrm>
                <a:off x="1295484" y="2330490"/>
                <a:ext cx="79800" cy="7980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1" name="Google Shape;2721;p49"/>
              <p:cNvSpPr/>
              <p:nvPr/>
            </p:nvSpPr>
            <p:spPr>
              <a:xfrm>
                <a:off x="4574004" y="2344035"/>
                <a:ext cx="79800" cy="7980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2" name="Google Shape;2722;p49"/>
              <p:cNvSpPr/>
              <p:nvPr/>
            </p:nvSpPr>
            <p:spPr>
              <a:xfrm>
                <a:off x="2933934" y="3781586"/>
                <a:ext cx="79800" cy="79800"/>
              </a:xfrm>
              <a:prstGeom prst="ellipse">
                <a:avLst/>
              </a:prstGeom>
              <a:solidFill>
                <a:schemeClr val="accent2">
                  <a:lumMod val="25000"/>
                </a:schemeClr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3" name="Google Shape;2723;p49"/>
              <p:cNvSpPr/>
              <p:nvPr/>
            </p:nvSpPr>
            <p:spPr>
              <a:xfrm>
                <a:off x="6213325" y="3781586"/>
                <a:ext cx="79800" cy="79800"/>
              </a:xfrm>
              <a:prstGeom prst="ellipse">
                <a:avLst/>
              </a:prstGeom>
              <a:solidFill>
                <a:schemeClr val="accent2">
                  <a:lumMod val="25000"/>
                </a:schemeClr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4" name="Google Shape;2724;p49"/>
              <p:cNvSpPr txBox="1"/>
              <p:nvPr/>
            </p:nvSpPr>
            <p:spPr>
              <a:xfrm>
                <a:off x="986831" y="2882110"/>
                <a:ext cx="704400" cy="5412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 dirty="0">
                    <a:solidFill>
                      <a:schemeClr val="lt1"/>
                    </a:solidFill>
                    <a:latin typeface="Barlow Semi Condensed Medium"/>
                    <a:ea typeface="Barlow Semi Condensed Medium"/>
                    <a:cs typeface="Barlow Semi Condensed Medium"/>
                    <a:sym typeface="Barlow Semi Condensed Medium"/>
                  </a:rPr>
                  <a:t>Step 1</a:t>
                </a:r>
                <a:endParaRPr sz="1800" dirty="0">
                  <a:solidFill>
                    <a:schemeClr val="l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endParaRPr>
              </a:p>
            </p:txBody>
          </p:sp>
          <p:sp>
            <p:nvSpPr>
              <p:cNvPr id="2725" name="Google Shape;2725;p49"/>
              <p:cNvSpPr txBox="1"/>
              <p:nvPr/>
            </p:nvSpPr>
            <p:spPr>
              <a:xfrm>
                <a:off x="2622406" y="2924306"/>
                <a:ext cx="704400" cy="4420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accent2">
                        <a:lumMod val="25000"/>
                      </a:schemeClr>
                    </a:solidFill>
                    <a:latin typeface="Barlow Semi Condensed Medium"/>
                    <a:ea typeface="Barlow Semi Condensed Medium"/>
                    <a:cs typeface="Barlow Semi Condensed Medium"/>
                    <a:sym typeface="Barlow Semi Condensed Medium"/>
                  </a:rPr>
                  <a:t>Step 2</a:t>
                </a:r>
              </a:p>
            </p:txBody>
          </p:sp>
          <p:sp>
            <p:nvSpPr>
              <p:cNvPr id="2726" name="Google Shape;2726;p49"/>
              <p:cNvSpPr txBox="1"/>
              <p:nvPr/>
            </p:nvSpPr>
            <p:spPr>
              <a:xfrm>
                <a:off x="4262631" y="2881685"/>
                <a:ext cx="704400" cy="4846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chemeClr val="lt1"/>
                    </a:solidFill>
                    <a:latin typeface="Barlow Semi Condensed Medium"/>
                    <a:ea typeface="Barlow Semi Condensed Medium"/>
                    <a:cs typeface="Barlow Semi Condensed Medium"/>
                    <a:sym typeface="Barlow Semi Condensed Medium"/>
                  </a:rPr>
                  <a:t>Step 3</a:t>
                </a:r>
                <a:endParaRPr sz="1800">
                  <a:solidFill>
                    <a:schemeClr val="lt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endParaRPr>
              </a:p>
            </p:txBody>
          </p:sp>
          <p:sp>
            <p:nvSpPr>
              <p:cNvPr id="2727" name="Google Shape;2727;p49"/>
              <p:cNvSpPr txBox="1"/>
              <p:nvPr/>
            </p:nvSpPr>
            <p:spPr>
              <a:xfrm>
                <a:off x="5900531" y="2881685"/>
                <a:ext cx="704400" cy="5406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chemeClr val="accent2">
                        <a:lumMod val="25000"/>
                      </a:schemeClr>
                    </a:solidFill>
                    <a:latin typeface="Barlow Semi Condensed Medium"/>
                    <a:ea typeface="Barlow Semi Condensed Medium"/>
                    <a:cs typeface="Barlow Semi Condensed Medium"/>
                    <a:sym typeface="Barlow Semi Condensed Medium"/>
                  </a:rPr>
                  <a:t>Step 4</a:t>
                </a:r>
                <a:endParaRPr sz="1800">
                  <a:solidFill>
                    <a:schemeClr val="accent2">
                      <a:lumMod val="25000"/>
                    </a:schemeClr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endParaRPr>
              </a:p>
            </p:txBody>
          </p:sp>
          <p:grpSp>
            <p:nvGrpSpPr>
              <p:cNvPr id="16" name="Google Shape;2714;p49">
                <a:extLst>
                  <a:ext uri="{FF2B5EF4-FFF2-40B4-BE49-F238E27FC236}">
                    <a16:creationId xmlns:a16="http://schemas.microsoft.com/office/drawing/2014/main" id="{FBE79642-93A1-6E53-166F-6E16CB915233}"/>
                  </a:ext>
                </a:extLst>
              </p:cNvPr>
              <p:cNvGrpSpPr/>
              <p:nvPr/>
            </p:nvGrpSpPr>
            <p:grpSpPr>
              <a:xfrm>
                <a:off x="7313263" y="2630239"/>
                <a:ext cx="983044" cy="983044"/>
                <a:chOff x="6626363" y="2480342"/>
                <a:chExt cx="808956" cy="808956"/>
              </a:xfrm>
            </p:grpSpPr>
            <p:sp>
              <p:nvSpPr>
                <p:cNvPr id="17" name="Google Shape;2715;p49">
                  <a:extLst>
                    <a:ext uri="{FF2B5EF4-FFF2-40B4-BE49-F238E27FC236}">
                      <a16:creationId xmlns:a16="http://schemas.microsoft.com/office/drawing/2014/main" id="{ABECB343-5337-5010-FBA4-D0A61A19B93E}"/>
                    </a:ext>
                  </a:extLst>
                </p:cNvPr>
                <p:cNvSpPr/>
                <p:nvPr/>
              </p:nvSpPr>
              <p:spPr>
                <a:xfrm>
                  <a:off x="6626363" y="2480342"/>
                  <a:ext cx="808956" cy="808956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" name="Google Shape;2716;p49">
                  <a:extLst>
                    <a:ext uri="{FF2B5EF4-FFF2-40B4-BE49-F238E27FC236}">
                      <a16:creationId xmlns:a16="http://schemas.microsoft.com/office/drawing/2014/main" id="{B60A841D-E168-09EA-F150-26007120B316}"/>
                    </a:ext>
                  </a:extLst>
                </p:cNvPr>
                <p:cNvSpPr/>
                <p:nvPr/>
              </p:nvSpPr>
              <p:spPr>
                <a:xfrm>
                  <a:off x="6729729" y="2583719"/>
                  <a:ext cx="602414" cy="602414"/>
                </a:xfrm>
                <a:prstGeom prst="ellipse">
                  <a:avLst/>
                </a:prstGeom>
                <a:solidFill>
                  <a:schemeClr val="accent2">
                    <a:lumMod val="25000"/>
                  </a:schemeClr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0" name="Google Shape;2727;p49">
                <a:extLst>
                  <a:ext uri="{FF2B5EF4-FFF2-40B4-BE49-F238E27FC236}">
                    <a16:creationId xmlns:a16="http://schemas.microsoft.com/office/drawing/2014/main" id="{499AF3E5-ADBB-53EF-2943-00770453DD42}"/>
                  </a:ext>
                </a:extLst>
              </p:cNvPr>
              <p:cNvSpPr txBox="1"/>
              <p:nvPr/>
            </p:nvSpPr>
            <p:spPr>
              <a:xfrm>
                <a:off x="7452390" y="2981296"/>
                <a:ext cx="704400" cy="28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chemeClr val="bg1"/>
                    </a:solidFill>
                    <a:latin typeface="Barlow Semi Condensed Medium"/>
                    <a:ea typeface="Barlow Semi Condensed Medium"/>
                    <a:cs typeface="Barlow Semi Condensed Medium"/>
                    <a:sym typeface="Barlow Semi Condensed Medium"/>
                  </a:rPr>
                  <a:t>Step 5</a:t>
                </a:r>
                <a:endParaRPr sz="1800">
                  <a:solidFill>
                    <a:schemeClr val="bg1"/>
                  </a:solidFill>
                  <a:latin typeface="Barlow Semi Condensed Medium"/>
                  <a:ea typeface="Barlow Semi Condensed Medium"/>
                  <a:cs typeface="Barlow Semi Condensed Medium"/>
                  <a:sym typeface="Barlow Semi Condensed Medium"/>
                </a:endParaRPr>
              </a:p>
            </p:txBody>
          </p:sp>
          <p:sp>
            <p:nvSpPr>
              <p:cNvPr id="26" name="Google Shape;2721;p49">
                <a:extLst>
                  <a:ext uri="{FF2B5EF4-FFF2-40B4-BE49-F238E27FC236}">
                    <a16:creationId xmlns:a16="http://schemas.microsoft.com/office/drawing/2014/main" id="{4AF40B80-3C1D-8616-C19B-F067636AF54B}"/>
                  </a:ext>
                </a:extLst>
              </p:cNvPr>
              <p:cNvSpPr/>
              <p:nvPr/>
            </p:nvSpPr>
            <p:spPr>
              <a:xfrm>
                <a:off x="7766015" y="2343838"/>
                <a:ext cx="79800" cy="7980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" name="Google Shape;2696;p49">
            <a:extLst>
              <a:ext uri="{FF2B5EF4-FFF2-40B4-BE49-F238E27FC236}">
                <a16:creationId xmlns:a16="http://schemas.microsoft.com/office/drawing/2014/main" id="{44B7032D-90B0-735E-5073-0F7371F2FE6D}"/>
              </a:ext>
            </a:extLst>
          </p:cNvPr>
          <p:cNvSpPr txBox="1"/>
          <p:nvPr/>
        </p:nvSpPr>
        <p:spPr>
          <a:xfrm>
            <a:off x="6074914" y="1526954"/>
            <a:ext cx="2219400" cy="803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n-US" sz="12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erify any time on website configured for</a:t>
            </a:r>
            <a:br>
              <a:rPr lang="en-US" sz="12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2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each issuer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Barlow Semi Condensed"/>
              <a:sym typeface="Barlow Semi Condensed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C5467CC-B2FC-2C72-AD55-85A3ED85C1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06" t="7165" r="10702" b="8365"/>
          <a:stretch/>
        </p:blipFill>
        <p:spPr>
          <a:xfrm>
            <a:off x="6863621" y="25643"/>
            <a:ext cx="1150504" cy="11896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5" grpId="0"/>
      <p:bldP spid="2696" grpId="0"/>
      <p:bldP spid="2697" grpId="0"/>
      <p:bldP spid="2698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5562074" y="1030318"/>
            <a:ext cx="3430577" cy="4033566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63962" y="1030318"/>
            <a:ext cx="5398112" cy="40335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oogle Shape;2106;p37"/>
          <p:cNvGrpSpPr/>
          <p:nvPr/>
        </p:nvGrpSpPr>
        <p:grpSpPr>
          <a:xfrm>
            <a:off x="240316" y="37836"/>
            <a:ext cx="635100" cy="734640"/>
            <a:chOff x="731647" y="573573"/>
            <a:chExt cx="635100" cy="734640"/>
          </a:xfrm>
        </p:grpSpPr>
        <p:grpSp>
          <p:nvGrpSpPr>
            <p:cNvPr id="4" name="Google Shape;2107;p37"/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9" name="Google Shape;2108;p37"/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2109;p37"/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" name="Google Shape;2110;p37"/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6" name="Google Shape;2111;p3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7" name="Google Shape;2112;p3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8" name="Google Shape;2113;p3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</p:grpSp>
      </p:grpSp>
      <p:sp>
        <p:nvSpPr>
          <p:cNvPr id="11" name="Google Shape;2147;p37"/>
          <p:cNvSpPr txBox="1">
            <a:spLocks/>
          </p:cNvSpPr>
          <p:nvPr/>
        </p:nvSpPr>
        <p:spPr>
          <a:xfrm>
            <a:off x="322485" y="186639"/>
            <a:ext cx="4572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/>
            <a:r>
              <a:rPr lang="en" sz="14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03</a:t>
            </a:r>
          </a:p>
        </p:txBody>
      </p:sp>
      <p:sp>
        <p:nvSpPr>
          <p:cNvPr id="13" name="Google Shape;2177;p39">
            <a:extLst>
              <a:ext uri="{FF2B5EF4-FFF2-40B4-BE49-F238E27FC236}">
                <a16:creationId xmlns:a16="http://schemas.microsoft.com/office/drawing/2014/main" id="{CF779164-34AA-BC40-643A-FC8D4A3D88A8}"/>
              </a:ext>
            </a:extLst>
          </p:cNvPr>
          <p:cNvSpPr txBox="1">
            <a:spLocks/>
          </p:cNvSpPr>
          <p:nvPr/>
        </p:nvSpPr>
        <p:spPr>
          <a:xfrm>
            <a:off x="1653112" y="59498"/>
            <a:ext cx="6236682" cy="97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lvl="0">
              <a:buSzPts val="1100"/>
            </a:pPr>
            <a:r>
              <a:rPr lang="en-US" sz="2600" b="1" i="0" dirty="0">
                <a:solidFill>
                  <a:schemeClr val="accent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Implementation of Secure Digitally Signed - QR Code</a:t>
            </a:r>
            <a:r>
              <a:rPr lang="en-US" sz="2600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n-US" sz="2600" dirty="0">
              <a:solidFill>
                <a:schemeClr val="accent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Roboto"/>
              <a:sym typeface="Roboto"/>
            </a:endParaRPr>
          </a:p>
        </p:txBody>
      </p:sp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61" y="1179121"/>
            <a:ext cx="1983549" cy="207296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60" y="3609464"/>
            <a:ext cx="1983549" cy="1290408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6100278" y="1852073"/>
            <a:ext cx="2440502" cy="2551611"/>
            <a:chOff x="5246763" y="1030318"/>
            <a:chExt cx="2440502" cy="255161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191208" y="1085873"/>
              <a:ext cx="2551611" cy="2440502"/>
            </a:xfrm>
            <a:prstGeom prst="rect">
              <a:avLst/>
            </a:prstGeom>
          </p:spPr>
        </p:pic>
        <p:pic>
          <p:nvPicPr>
            <p:cNvPr id="17" name="Picture 16" descr="Screen Clippi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8769" y="1166648"/>
              <a:ext cx="2069311" cy="2251315"/>
            </a:xfrm>
            <a:prstGeom prst="rect">
              <a:avLst/>
            </a:prstGeom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59"/>
          <a:stretch/>
        </p:blipFill>
        <p:spPr>
          <a:xfrm>
            <a:off x="3390458" y="1651037"/>
            <a:ext cx="1696953" cy="2808978"/>
          </a:xfrm>
          <a:prstGeom prst="rect">
            <a:avLst/>
          </a:prstGeom>
        </p:spPr>
      </p:pic>
      <p:sp>
        <p:nvSpPr>
          <p:cNvPr id="22" name="Plus 21"/>
          <p:cNvSpPr/>
          <p:nvPr/>
        </p:nvSpPr>
        <p:spPr>
          <a:xfrm>
            <a:off x="2825181" y="2856712"/>
            <a:ext cx="422516" cy="542334"/>
          </a:xfrm>
          <a:prstGeom prst="mathPlus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Google Shape;3164;p54"/>
          <p:cNvSpPr txBox="1">
            <a:spLocks/>
          </p:cNvSpPr>
          <p:nvPr/>
        </p:nvSpPr>
        <p:spPr>
          <a:xfrm>
            <a:off x="827981" y="3301820"/>
            <a:ext cx="1647649" cy="2396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2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PDF Template</a:t>
            </a:r>
            <a:endParaRPr lang="en-US" sz="1200" b="1" dirty="0">
              <a:solidFill>
                <a:schemeClr val="accent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sym typeface="Barlow Semi Condensed"/>
            </a:endParaRPr>
          </a:p>
        </p:txBody>
      </p:sp>
      <p:sp>
        <p:nvSpPr>
          <p:cNvPr id="25" name="Google Shape;3164;p54"/>
          <p:cNvSpPr txBox="1">
            <a:spLocks/>
          </p:cNvSpPr>
          <p:nvPr/>
        </p:nvSpPr>
        <p:spPr>
          <a:xfrm>
            <a:off x="3463322" y="4534829"/>
            <a:ext cx="1689061" cy="312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2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Variable Data</a:t>
            </a:r>
            <a:endParaRPr lang="en-US" sz="1200" b="1" dirty="0">
              <a:solidFill>
                <a:schemeClr val="accent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sym typeface="Barlow Semi Condensed"/>
            </a:endParaRPr>
          </a:p>
        </p:txBody>
      </p:sp>
      <p:sp>
        <p:nvSpPr>
          <p:cNvPr id="26" name="Equal 25"/>
          <p:cNvSpPr/>
          <p:nvPr/>
        </p:nvSpPr>
        <p:spPr>
          <a:xfrm>
            <a:off x="5351396" y="2956119"/>
            <a:ext cx="424691" cy="343520"/>
          </a:xfrm>
          <a:prstGeom prst="mathEqual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5688551" y="1192065"/>
            <a:ext cx="3171670" cy="47191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Secure PDF Generation with one API call</a:t>
            </a:r>
          </a:p>
        </p:txBody>
      </p:sp>
      <p:sp>
        <p:nvSpPr>
          <p:cNvPr id="34" name="Google Shape;3164;p54"/>
          <p:cNvSpPr txBox="1">
            <a:spLocks/>
          </p:cNvSpPr>
          <p:nvPr/>
        </p:nvSpPr>
        <p:spPr>
          <a:xfrm>
            <a:off x="6713474" y="4479464"/>
            <a:ext cx="1313547" cy="1769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2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Finished PDF</a:t>
            </a:r>
            <a:endParaRPr lang="en-US" sz="1200" b="1" dirty="0">
              <a:solidFill>
                <a:schemeClr val="accent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sym typeface="Barlow Semi Condensed"/>
            </a:endParaRPr>
          </a:p>
        </p:txBody>
      </p:sp>
      <p:sp>
        <p:nvSpPr>
          <p:cNvPr id="35" name="Google Shape;3164;p54"/>
          <p:cNvSpPr txBox="1">
            <a:spLocks/>
          </p:cNvSpPr>
          <p:nvPr/>
        </p:nvSpPr>
        <p:spPr>
          <a:xfrm>
            <a:off x="5522067" y="4667984"/>
            <a:ext cx="1429587" cy="312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0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Instantly Verifiable </a:t>
            </a:r>
            <a:endParaRPr lang="en-US" sz="1000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sym typeface="Barlow Semi Condensed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711523" y="4656393"/>
            <a:ext cx="1429587" cy="312028"/>
            <a:chOff x="6711523" y="4656393"/>
            <a:chExt cx="1429587" cy="312028"/>
          </a:xfrm>
        </p:grpSpPr>
        <p:sp>
          <p:nvSpPr>
            <p:cNvPr id="36" name="Google Shape;3164;p54"/>
            <p:cNvSpPr txBox="1">
              <a:spLocks/>
            </p:cNvSpPr>
            <p:nvPr/>
          </p:nvSpPr>
          <p:spPr>
            <a:xfrm>
              <a:off x="6711523" y="4656393"/>
              <a:ext cx="1429587" cy="312028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en-US" sz="1000" dirty="0">
                  <a:solidFill>
                    <a:schemeClr val="accent6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Tamperproof</a:t>
              </a:r>
              <a:endParaRPr lang="en-US" sz="10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Barlow Semi Condensed"/>
              </a:endParaRPr>
            </a:p>
          </p:txBody>
        </p:sp>
        <p:sp>
          <p:nvSpPr>
            <p:cNvPr id="39" name="Flowchart: Connector 38"/>
            <p:cNvSpPr/>
            <p:nvPr/>
          </p:nvSpPr>
          <p:spPr>
            <a:xfrm>
              <a:off x="6919494" y="4801138"/>
              <a:ext cx="45719" cy="45719"/>
            </a:xfrm>
            <a:prstGeom prst="flowChartConnector">
              <a:avLst/>
            </a:prstGeom>
            <a:solidFill>
              <a:schemeClr val="accent3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771035" y="4667984"/>
            <a:ext cx="1429587" cy="312028"/>
            <a:chOff x="7771035" y="4667984"/>
            <a:chExt cx="1429587" cy="312028"/>
          </a:xfrm>
        </p:grpSpPr>
        <p:sp>
          <p:nvSpPr>
            <p:cNvPr id="37" name="Google Shape;3164;p54"/>
            <p:cNvSpPr txBox="1">
              <a:spLocks/>
            </p:cNvSpPr>
            <p:nvPr/>
          </p:nvSpPr>
          <p:spPr>
            <a:xfrm>
              <a:off x="7771035" y="4667984"/>
              <a:ext cx="1429587" cy="312028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en-US" sz="1000" dirty="0">
                  <a:solidFill>
                    <a:schemeClr val="accent6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Digitally signed</a:t>
              </a:r>
              <a:endParaRPr lang="en-US" sz="10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Barlow Semi Condensed"/>
              </a:endParaRPr>
            </a:p>
          </p:txBody>
        </p:sp>
        <p:sp>
          <p:nvSpPr>
            <p:cNvPr id="40" name="Flowchart: Connector 39"/>
            <p:cNvSpPr/>
            <p:nvPr/>
          </p:nvSpPr>
          <p:spPr>
            <a:xfrm>
              <a:off x="7896370" y="4801938"/>
              <a:ext cx="45719" cy="45719"/>
            </a:xfrm>
            <a:prstGeom prst="flowChartConnector">
              <a:avLst/>
            </a:prstGeom>
            <a:solidFill>
              <a:schemeClr val="accent3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Rectangle 40"/>
          <p:cNvSpPr/>
          <p:nvPr/>
        </p:nvSpPr>
        <p:spPr>
          <a:xfrm>
            <a:off x="6323622" y="3722296"/>
            <a:ext cx="543838" cy="51742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 flipV="1">
            <a:off x="5569030" y="4917103"/>
            <a:ext cx="341071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5563780" y="4949689"/>
            <a:ext cx="341071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18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/>
      <p:bldP spid="25" grpId="0"/>
      <p:bldP spid="26" grpId="0" animBg="1"/>
      <p:bldP spid="32" grpId="0" animBg="1"/>
      <p:bldP spid="34" grpId="0"/>
      <p:bldP spid="35" grpId="0"/>
      <p:bldP spid="4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2106;p37"/>
          <p:cNvGrpSpPr/>
          <p:nvPr/>
        </p:nvGrpSpPr>
        <p:grpSpPr>
          <a:xfrm>
            <a:off x="208784" y="371860"/>
            <a:ext cx="635100" cy="734640"/>
            <a:chOff x="731647" y="573573"/>
            <a:chExt cx="635100" cy="734640"/>
          </a:xfrm>
        </p:grpSpPr>
        <p:grpSp>
          <p:nvGrpSpPr>
            <p:cNvPr id="10" name="Google Shape;2107;p37"/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15" name="Google Shape;2108;p37"/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2109;p37"/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2110;p37"/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12" name="Google Shape;2111;p3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3" name="Google Shape;2112;p3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4" name="Google Shape;2113;p3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</p:grpSp>
      </p:grpSp>
      <p:sp>
        <p:nvSpPr>
          <p:cNvPr id="17" name="Google Shape;2147;p37"/>
          <p:cNvSpPr txBox="1">
            <a:spLocks/>
          </p:cNvSpPr>
          <p:nvPr/>
        </p:nvSpPr>
        <p:spPr>
          <a:xfrm>
            <a:off x="290953" y="520663"/>
            <a:ext cx="4572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/>
            <a:r>
              <a:rPr lang="en" sz="14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03</a:t>
            </a:r>
          </a:p>
        </p:txBody>
      </p:sp>
      <p:sp>
        <p:nvSpPr>
          <p:cNvPr id="18" name="Google Shape;2177;p39"/>
          <p:cNvSpPr txBox="1">
            <a:spLocks/>
          </p:cNvSpPr>
          <p:nvPr/>
        </p:nvSpPr>
        <p:spPr>
          <a:xfrm>
            <a:off x="369555" y="127715"/>
            <a:ext cx="7202081" cy="622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lvl="0">
              <a:buSzPts val="1100"/>
            </a:pPr>
            <a:r>
              <a:rPr lang="en-US" sz="2600" b="1" dirty="0">
                <a:solidFill>
                  <a:schemeClr val="accent3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Elements of a Secure QR System </a:t>
            </a:r>
            <a:endParaRPr lang="en-US" sz="2600" dirty="0">
              <a:solidFill>
                <a:schemeClr val="accent3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Roboto"/>
              <a:sym typeface="Roboto"/>
            </a:endParaRPr>
          </a:p>
        </p:txBody>
      </p:sp>
      <p:pic>
        <p:nvPicPr>
          <p:cNvPr id="71" name="Google Shape;2441;p52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7146985" y="1778554"/>
            <a:ext cx="1117248" cy="939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2442;p52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185775" y="1778554"/>
            <a:ext cx="1117234" cy="939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2443;p52"/>
          <p:cNvPicPr preferRelativeResize="0"/>
          <p:nvPr/>
        </p:nvPicPr>
        <p:blipFill>
          <a:blip r:embed="rId4">
            <a:alphaModFix amt="72000"/>
          </a:blip>
          <a:stretch>
            <a:fillRect/>
          </a:stretch>
        </p:blipFill>
        <p:spPr>
          <a:xfrm>
            <a:off x="3173369" y="1318899"/>
            <a:ext cx="1117248" cy="939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2444;p52"/>
          <p:cNvPicPr preferRelativeResize="0"/>
          <p:nvPr/>
        </p:nvPicPr>
        <p:blipFill>
          <a:blip r:embed="rId5">
            <a:alphaModFix amt="71000"/>
          </a:blip>
          <a:stretch>
            <a:fillRect/>
          </a:stretch>
        </p:blipFill>
        <p:spPr>
          <a:xfrm>
            <a:off x="5160047" y="1320685"/>
            <a:ext cx="1117248" cy="939777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2464;p52"/>
          <p:cNvSpPr/>
          <p:nvPr/>
        </p:nvSpPr>
        <p:spPr>
          <a:xfrm rot="-1089028">
            <a:off x="2120053" y="1875842"/>
            <a:ext cx="1111701" cy="281313"/>
          </a:xfrm>
          <a:custGeom>
            <a:avLst/>
            <a:gdLst/>
            <a:ahLst/>
            <a:cxnLst/>
            <a:rect l="l" t="t" r="r" b="b"/>
            <a:pathLst>
              <a:path w="44470" h="11253" extrusionOk="0">
                <a:moveTo>
                  <a:pt x="0" y="7032"/>
                </a:moveTo>
                <a:cubicBezTo>
                  <a:pt x="3974" y="7702"/>
                  <a:pt x="20584" y="12212"/>
                  <a:pt x="23843" y="11051"/>
                </a:cubicBezTo>
                <a:cubicBezTo>
                  <a:pt x="27102" y="9890"/>
                  <a:pt x="16118" y="603"/>
                  <a:pt x="19556" y="67"/>
                </a:cubicBezTo>
                <a:cubicBezTo>
                  <a:pt x="22994" y="-469"/>
                  <a:pt x="40318" y="6541"/>
                  <a:pt x="44470" y="7836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5" name="Google Shape;2465;p52"/>
          <p:cNvSpPr/>
          <p:nvPr/>
        </p:nvSpPr>
        <p:spPr>
          <a:xfrm rot="-512747">
            <a:off x="4169881" y="1692091"/>
            <a:ext cx="1218903" cy="286876"/>
          </a:xfrm>
          <a:custGeom>
            <a:avLst/>
            <a:gdLst/>
            <a:ahLst/>
            <a:cxnLst/>
            <a:rect l="l" t="t" r="r" b="b"/>
            <a:pathLst>
              <a:path w="48756" h="11475" extrusionOk="0">
                <a:moveTo>
                  <a:pt x="0" y="1027"/>
                </a:moveTo>
                <a:cubicBezTo>
                  <a:pt x="3974" y="982"/>
                  <a:pt x="15716" y="-982"/>
                  <a:pt x="23842" y="759"/>
                </a:cubicBezTo>
                <a:cubicBezTo>
                  <a:pt x="31968" y="2500"/>
                  <a:pt x="44604" y="9689"/>
                  <a:pt x="48756" y="11475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" name="Google Shape;2466;p52"/>
          <p:cNvSpPr/>
          <p:nvPr/>
        </p:nvSpPr>
        <p:spPr>
          <a:xfrm rot="-9518473" flipH="1">
            <a:off x="6294718" y="1995614"/>
            <a:ext cx="1111729" cy="281320"/>
          </a:xfrm>
          <a:custGeom>
            <a:avLst/>
            <a:gdLst/>
            <a:ahLst/>
            <a:cxnLst/>
            <a:rect l="l" t="t" r="r" b="b"/>
            <a:pathLst>
              <a:path w="44470" h="11253" extrusionOk="0">
                <a:moveTo>
                  <a:pt x="0" y="7032"/>
                </a:moveTo>
                <a:cubicBezTo>
                  <a:pt x="3974" y="7702"/>
                  <a:pt x="20584" y="12212"/>
                  <a:pt x="23843" y="11051"/>
                </a:cubicBezTo>
                <a:cubicBezTo>
                  <a:pt x="27102" y="9890"/>
                  <a:pt x="16118" y="603"/>
                  <a:pt x="19556" y="67"/>
                </a:cubicBezTo>
                <a:cubicBezTo>
                  <a:pt x="22994" y="-469"/>
                  <a:pt x="40318" y="6541"/>
                  <a:pt x="44470" y="7836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2571241" y="1445926"/>
            <a:ext cx="2336400" cy="2148807"/>
            <a:chOff x="2571241" y="1445926"/>
            <a:chExt cx="2336400" cy="2148807"/>
          </a:xfrm>
        </p:grpSpPr>
        <p:sp>
          <p:nvSpPr>
            <p:cNvPr id="99" name="Google Shape;2469;p52"/>
            <p:cNvSpPr txBox="1"/>
            <p:nvPr/>
          </p:nvSpPr>
          <p:spPr>
            <a:xfrm>
              <a:off x="2571241" y="2390620"/>
              <a:ext cx="2336400" cy="52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b="1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Authorized entity </a:t>
              </a:r>
              <a:endParaRPr sz="16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Overpass Black"/>
                <a:sym typeface="Overpass Black"/>
              </a:endParaRPr>
            </a:p>
          </p:txBody>
        </p:sp>
        <p:sp>
          <p:nvSpPr>
            <p:cNvPr id="100" name="Google Shape;2470;p52"/>
            <p:cNvSpPr txBox="1"/>
            <p:nvPr/>
          </p:nvSpPr>
          <p:spPr>
            <a:xfrm>
              <a:off x="2877878" y="2702233"/>
              <a:ext cx="1723125" cy="89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Signed by the issuer's private key </a:t>
              </a:r>
              <a:endParaRPr sz="1200" dirty="0">
                <a:solidFill>
                  <a:schemeClr val="dk2"/>
                </a:solidFill>
                <a:latin typeface="Verdana" panose="020B0604030504040204" pitchFamily="34" charset="0"/>
                <a:ea typeface="Verdana" panose="020B0604030504040204" pitchFamily="34" charset="0"/>
                <a:cs typeface="Open Sans"/>
                <a:sym typeface="Open Sans"/>
              </a:endParaRPr>
            </a:p>
          </p:txBody>
        </p:sp>
        <p:pic>
          <p:nvPicPr>
            <p:cNvPr id="107" name="Picture 10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2287" y="1445926"/>
              <a:ext cx="594504" cy="594504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787302" y="1859309"/>
            <a:ext cx="1949110" cy="2110226"/>
            <a:chOff x="787302" y="1859309"/>
            <a:chExt cx="1949110" cy="2110226"/>
          </a:xfrm>
        </p:grpSpPr>
        <p:grpSp>
          <p:nvGrpSpPr>
            <p:cNvPr id="2" name="Group 1"/>
            <p:cNvGrpSpPr/>
            <p:nvPr/>
          </p:nvGrpSpPr>
          <p:grpSpPr>
            <a:xfrm>
              <a:off x="787302" y="2733878"/>
              <a:ext cx="1949110" cy="1235657"/>
              <a:chOff x="787302" y="2733878"/>
              <a:chExt cx="1949110" cy="1235657"/>
            </a:xfrm>
          </p:grpSpPr>
          <p:sp>
            <p:nvSpPr>
              <p:cNvPr id="97" name="Google Shape;2467;p52"/>
              <p:cNvSpPr txBox="1"/>
              <p:nvPr/>
            </p:nvSpPr>
            <p:spPr>
              <a:xfrm>
                <a:off x="800989" y="2733878"/>
                <a:ext cx="1935423" cy="4146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US" b="1" dirty="0">
                    <a:solidFill>
                      <a:schemeClr val="accent1">
                        <a:lumMod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Secure QR code </a:t>
                </a:r>
                <a:endParaRPr sz="1600" b="1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Overpass Black"/>
                  <a:sym typeface="Overpass Black"/>
                </a:endParaRPr>
              </a:p>
            </p:txBody>
          </p:sp>
          <p:sp>
            <p:nvSpPr>
              <p:cNvPr id="98" name="Google Shape;2468;p52"/>
              <p:cNvSpPr txBox="1"/>
              <p:nvPr/>
            </p:nvSpPr>
            <p:spPr>
              <a:xfrm>
                <a:off x="787302" y="3077035"/>
                <a:ext cx="1897200" cy="89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US" sz="1200" dirty="0">
                    <a:latin typeface="Verdana" panose="020B0604030504040204" pitchFamily="34" charset="0"/>
                    <a:ea typeface="Verdana" panose="020B0604030504040204" pitchFamily="34" charset="0"/>
                  </a:rPr>
                  <a:t>Added with the necessary details to verify </a:t>
                </a:r>
                <a:endParaRPr sz="1200" dirty="0">
                  <a:solidFill>
                    <a:schemeClr val="dk2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Open Sans"/>
                  <a:sym typeface="Open Sans"/>
                </a:endParaRPr>
              </a:p>
            </p:txBody>
          </p:sp>
        </p:grpSp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0992" y="2383117"/>
              <a:ext cx="313320" cy="313320"/>
            </a:xfrm>
            <a:prstGeom prst="rect">
              <a:avLst/>
            </a:prstGeom>
          </p:spPr>
        </p:pic>
        <p:pic>
          <p:nvPicPr>
            <p:cNvPr id="108" name="Picture 10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4494" y="1859309"/>
              <a:ext cx="611599" cy="611599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4669119" y="1488720"/>
            <a:ext cx="2336400" cy="2132832"/>
            <a:chOff x="4669119" y="1488720"/>
            <a:chExt cx="2336400" cy="2132832"/>
          </a:xfrm>
        </p:grpSpPr>
        <p:sp>
          <p:nvSpPr>
            <p:cNvPr id="101" name="Google Shape;2471;p52"/>
            <p:cNvSpPr txBox="1"/>
            <p:nvPr/>
          </p:nvSpPr>
          <p:spPr>
            <a:xfrm>
              <a:off x="4669119" y="2346993"/>
              <a:ext cx="2336400" cy="52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b="1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Third party </a:t>
              </a:r>
              <a:endParaRPr sz="16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Overpass Black"/>
                <a:sym typeface="Overpass Black"/>
              </a:endParaRPr>
            </a:p>
          </p:txBody>
        </p:sp>
        <p:sp>
          <p:nvSpPr>
            <p:cNvPr id="102" name="Google Shape;2472;p52"/>
            <p:cNvSpPr txBox="1"/>
            <p:nvPr/>
          </p:nvSpPr>
          <p:spPr>
            <a:xfrm>
              <a:off x="4859809" y="2729052"/>
              <a:ext cx="1897200" cy="89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Done with the corresponding public key </a:t>
              </a:r>
              <a:endParaRPr sz="1200" dirty="0">
                <a:solidFill>
                  <a:schemeClr val="dk2"/>
                </a:solidFill>
                <a:latin typeface="Verdana" panose="020B0604030504040204" pitchFamily="34" charset="0"/>
                <a:ea typeface="Verdana" panose="020B0604030504040204" pitchFamily="34" charset="0"/>
                <a:cs typeface="Open Sans"/>
                <a:sym typeface="Open Sans"/>
              </a:endParaRPr>
            </a:p>
          </p:txBody>
        </p:sp>
        <p:pic>
          <p:nvPicPr>
            <p:cNvPr id="109" name="Picture 108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3508" y="1488720"/>
              <a:ext cx="551242" cy="551242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6586406" y="2010952"/>
            <a:ext cx="2336400" cy="2489588"/>
            <a:chOff x="6586406" y="2010952"/>
            <a:chExt cx="2336400" cy="2489588"/>
          </a:xfrm>
        </p:grpSpPr>
        <p:grpSp>
          <p:nvGrpSpPr>
            <p:cNvPr id="6" name="Group 5"/>
            <p:cNvGrpSpPr/>
            <p:nvPr/>
          </p:nvGrpSpPr>
          <p:grpSpPr>
            <a:xfrm>
              <a:off x="6586406" y="2010952"/>
              <a:ext cx="2336400" cy="2489588"/>
              <a:chOff x="6586406" y="2010952"/>
              <a:chExt cx="2336400" cy="2489588"/>
            </a:xfrm>
          </p:grpSpPr>
          <p:sp>
            <p:nvSpPr>
              <p:cNvPr id="103" name="Google Shape;2473;p52"/>
              <p:cNvSpPr txBox="1"/>
              <p:nvPr/>
            </p:nvSpPr>
            <p:spPr>
              <a:xfrm>
                <a:off x="6586406" y="2729052"/>
                <a:ext cx="2336400" cy="52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US" b="1" dirty="0">
                    <a:solidFill>
                      <a:schemeClr val="accent1">
                        <a:lumMod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Public key </a:t>
                </a:r>
                <a:endParaRPr sz="1600" b="1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Overpass Black"/>
                  <a:sym typeface="Overpass Black"/>
                </a:endParaRPr>
              </a:p>
            </p:txBody>
          </p:sp>
          <p:sp>
            <p:nvSpPr>
              <p:cNvPr id="104" name="Google Shape;2474;p52"/>
              <p:cNvSpPr txBox="1"/>
              <p:nvPr/>
            </p:nvSpPr>
            <p:spPr>
              <a:xfrm>
                <a:off x="6983498" y="3332823"/>
                <a:ext cx="1897200" cy="4136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/>
                <a:r>
                  <a:rPr lang="en-US" sz="1200" dirty="0">
                    <a:latin typeface="Verdana" panose="020B0604030504040204" pitchFamily="34" charset="0"/>
                    <a:ea typeface="Verdana" panose="020B0604030504040204" pitchFamily="34" charset="0"/>
                  </a:rPr>
                  <a:t>Decrypts the critical information</a:t>
                </a:r>
                <a:endParaRPr sz="1200" dirty="0">
                  <a:solidFill>
                    <a:schemeClr val="dk2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Open Sans"/>
                  <a:sym typeface="Open Sans"/>
                </a:endParaRPr>
              </a:p>
            </p:txBody>
          </p:sp>
          <p:sp>
            <p:nvSpPr>
              <p:cNvPr id="110" name="Google Shape;2474;p52"/>
              <p:cNvSpPr txBox="1"/>
              <p:nvPr/>
            </p:nvSpPr>
            <p:spPr>
              <a:xfrm>
                <a:off x="7015815" y="3741107"/>
                <a:ext cx="1897200" cy="7594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/>
                <a:r>
                  <a:rPr lang="en-US" sz="1200" dirty="0">
                    <a:latin typeface="Verdana" panose="020B0604030504040204" pitchFamily="34" charset="0"/>
                    <a:ea typeface="Verdana" panose="020B0604030504040204" pitchFamily="34" charset="0"/>
                  </a:rPr>
                  <a:t>Displays authenticated content to the verifier </a:t>
                </a:r>
                <a:endParaRPr sz="1200" dirty="0">
                  <a:solidFill>
                    <a:schemeClr val="dk2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Open Sans"/>
                  <a:sym typeface="Open Sans"/>
                </a:endParaRPr>
              </a:p>
            </p:txBody>
          </p:sp>
          <p:pic>
            <p:nvPicPr>
              <p:cNvPr id="111" name="Picture 110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84047" y="2010952"/>
                <a:ext cx="570791" cy="570791"/>
              </a:xfrm>
              <a:prstGeom prst="rect">
                <a:avLst/>
              </a:prstGeom>
            </p:spPr>
          </p:pic>
        </p:grpSp>
        <p:sp>
          <p:nvSpPr>
            <p:cNvPr id="112" name="Flowchart: Connector 111"/>
            <p:cNvSpPr/>
            <p:nvPr/>
          </p:nvSpPr>
          <p:spPr>
            <a:xfrm>
              <a:off x="6970096" y="3432595"/>
              <a:ext cx="45719" cy="45719"/>
            </a:xfrm>
            <a:prstGeom prst="flowChartConnector">
              <a:avLst/>
            </a:prstGeom>
            <a:solidFill>
              <a:schemeClr val="accent3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Flowchart: Connector 112"/>
            <p:cNvSpPr/>
            <p:nvPr/>
          </p:nvSpPr>
          <p:spPr>
            <a:xfrm>
              <a:off x="6993378" y="3934734"/>
              <a:ext cx="45719" cy="45719"/>
            </a:xfrm>
            <a:prstGeom prst="flowChartConnector">
              <a:avLst/>
            </a:prstGeom>
            <a:solidFill>
              <a:schemeClr val="accent3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4" name="Google Shape;3010;p53"/>
          <p:cNvSpPr/>
          <p:nvPr/>
        </p:nvSpPr>
        <p:spPr>
          <a:xfrm>
            <a:off x="3036128" y="3906346"/>
            <a:ext cx="2990869" cy="10191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3">
                <a:lumMod val="50000"/>
              </a:schemeClr>
            </a:solidFill>
            <a:prstDash val="sys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3153;p53"/>
          <p:cNvSpPr txBox="1">
            <a:spLocks noGrp="1"/>
          </p:cNvSpPr>
          <p:nvPr>
            <p:ph type="subTitle" idx="4"/>
          </p:nvPr>
        </p:nvSpPr>
        <p:spPr>
          <a:xfrm>
            <a:off x="3122484" y="4006096"/>
            <a:ext cx="2932266" cy="8909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400" dirty="0">
                <a:solidFill>
                  <a:srgbClr val="CC6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comprehensive solution for document security that includes several key elements </a:t>
            </a:r>
          </a:p>
        </p:txBody>
      </p:sp>
    </p:spTree>
    <p:extLst>
      <p:ext uri="{BB962C8B-B14F-4D97-AF65-F5344CB8AC3E}">
        <p14:creationId xmlns:p14="http://schemas.microsoft.com/office/powerpoint/2010/main" val="355782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Picture 27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490" y="1454830"/>
            <a:ext cx="4307516" cy="3038941"/>
          </a:xfrm>
          <a:prstGeom prst="rect">
            <a:avLst/>
          </a:prstGeom>
        </p:spPr>
      </p:pic>
      <p:grpSp>
        <p:nvGrpSpPr>
          <p:cNvPr id="279" name="Google Shape;2106;p37"/>
          <p:cNvGrpSpPr/>
          <p:nvPr/>
        </p:nvGrpSpPr>
        <p:grpSpPr>
          <a:xfrm>
            <a:off x="177254" y="127715"/>
            <a:ext cx="635100" cy="734640"/>
            <a:chOff x="731647" y="573573"/>
            <a:chExt cx="635100" cy="734640"/>
          </a:xfrm>
        </p:grpSpPr>
        <p:grpSp>
          <p:nvGrpSpPr>
            <p:cNvPr id="280" name="Google Shape;2107;p37"/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285" name="Google Shape;2108;p37"/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109;p37"/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1" name="Google Shape;2110;p37"/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282" name="Google Shape;2111;p3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283" name="Google Shape;2112;p3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284" name="Google Shape;2113;p3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</p:grpSp>
      </p:grpSp>
      <p:sp>
        <p:nvSpPr>
          <p:cNvPr id="287" name="Google Shape;2147;p37"/>
          <p:cNvSpPr txBox="1">
            <a:spLocks/>
          </p:cNvSpPr>
          <p:nvPr/>
        </p:nvSpPr>
        <p:spPr>
          <a:xfrm>
            <a:off x="259423" y="276518"/>
            <a:ext cx="4572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/>
            <a:r>
              <a:rPr lang="en" sz="14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03</a:t>
            </a:r>
          </a:p>
        </p:txBody>
      </p:sp>
      <p:sp>
        <p:nvSpPr>
          <p:cNvPr id="288" name="Google Shape;2177;p39"/>
          <p:cNvSpPr txBox="1">
            <a:spLocks/>
          </p:cNvSpPr>
          <p:nvPr/>
        </p:nvSpPr>
        <p:spPr>
          <a:xfrm>
            <a:off x="434286" y="123000"/>
            <a:ext cx="7202081" cy="938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lvl="0">
              <a:buSzPts val="1100"/>
            </a:pPr>
            <a:r>
              <a:rPr lang="en-US" sz="2600" b="1" dirty="0">
                <a:solidFill>
                  <a:schemeClr val="accent3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Secure QR Code generation &amp; Validation architecture </a:t>
            </a:r>
            <a:endParaRPr lang="en-US" sz="2600" dirty="0">
              <a:solidFill>
                <a:schemeClr val="accent3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Roboto"/>
              <a:sym typeface="Robo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2" name="Google Shape;2732;p50"/>
          <p:cNvSpPr txBox="1">
            <a:spLocks noGrp="1"/>
          </p:cNvSpPr>
          <p:nvPr>
            <p:ph type="title"/>
          </p:nvPr>
        </p:nvSpPr>
        <p:spPr>
          <a:xfrm>
            <a:off x="2915608" y="1231883"/>
            <a:ext cx="3489471" cy="13758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 dirty="0">
                <a:latin typeface="Verdana" panose="020B0604030504040204" pitchFamily="34" charset="0"/>
                <a:ea typeface="Verdana" panose="020B0604030504040204" pitchFamily="34" charset="0"/>
              </a:rPr>
              <a:t>04</a:t>
            </a:r>
            <a:endParaRPr sz="9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733" name="Google Shape;2733;p50"/>
          <p:cNvSpPr txBox="1">
            <a:spLocks noGrp="1"/>
          </p:cNvSpPr>
          <p:nvPr>
            <p:ph type="subTitle" idx="1"/>
          </p:nvPr>
        </p:nvSpPr>
        <p:spPr>
          <a:xfrm>
            <a:off x="2476332" y="2791244"/>
            <a:ext cx="4096651" cy="3823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Seamless Verification Experience</a:t>
            </a:r>
            <a:r>
              <a:rPr lang="en-US" sz="1800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endParaRPr sz="1800" dirty="0">
              <a:solidFill>
                <a:schemeClr val="accent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484" y="3429827"/>
            <a:ext cx="372367" cy="372367"/>
          </a:xfrm>
          <a:prstGeom prst="rect">
            <a:avLst/>
          </a:prstGeom>
        </p:spPr>
      </p:pic>
      <p:sp>
        <p:nvSpPr>
          <p:cNvPr id="7" name="Google Shape;2733;p50"/>
          <p:cNvSpPr txBox="1">
            <a:spLocks/>
          </p:cNvSpPr>
          <p:nvPr/>
        </p:nvSpPr>
        <p:spPr>
          <a:xfrm>
            <a:off x="3079790" y="3240355"/>
            <a:ext cx="4126084" cy="382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fr-FR" dirty="0" err="1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Blockchain</a:t>
            </a:r>
            <a:r>
              <a:rPr lang="fr-FR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vs. Secure QR Code </a:t>
            </a:r>
            <a:endParaRPr lang="en-US" dirty="0">
              <a:solidFill>
                <a:schemeClr val="accent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1" name="Google Shape;1943;p41"/>
          <p:cNvGrpSpPr/>
          <p:nvPr/>
        </p:nvGrpSpPr>
        <p:grpSpPr>
          <a:xfrm>
            <a:off x="2476332" y="2924683"/>
            <a:ext cx="176419" cy="248952"/>
            <a:chOff x="1715375" y="2197938"/>
            <a:chExt cx="529805" cy="747628"/>
          </a:xfrm>
        </p:grpSpPr>
        <p:sp>
          <p:nvSpPr>
            <p:cNvPr id="12" name="Google Shape;1944;p41"/>
            <p:cNvSpPr/>
            <p:nvPr/>
          </p:nvSpPr>
          <p:spPr>
            <a:xfrm>
              <a:off x="1715375" y="2197938"/>
              <a:ext cx="529805" cy="605730"/>
            </a:xfrm>
            <a:custGeom>
              <a:avLst/>
              <a:gdLst/>
              <a:ahLst/>
              <a:cxnLst/>
              <a:rect l="l" t="t" r="r" b="b"/>
              <a:pathLst>
                <a:path w="6978" h="7978" extrusionOk="0">
                  <a:moveTo>
                    <a:pt x="3489" y="0"/>
                  </a:moveTo>
                  <a:cubicBezTo>
                    <a:pt x="1572" y="0"/>
                    <a:pt x="0" y="1489"/>
                    <a:pt x="0" y="3310"/>
                  </a:cubicBezTo>
                  <a:cubicBezTo>
                    <a:pt x="0" y="4584"/>
                    <a:pt x="500" y="5311"/>
                    <a:pt x="977" y="6013"/>
                  </a:cubicBezTo>
                  <a:cubicBezTo>
                    <a:pt x="1369" y="6585"/>
                    <a:pt x="1774" y="7180"/>
                    <a:pt x="1810" y="7978"/>
                  </a:cubicBezTo>
                  <a:lnTo>
                    <a:pt x="5179" y="7978"/>
                  </a:lnTo>
                  <a:cubicBezTo>
                    <a:pt x="5215" y="7180"/>
                    <a:pt x="5620" y="6585"/>
                    <a:pt x="6013" y="6013"/>
                  </a:cubicBezTo>
                  <a:cubicBezTo>
                    <a:pt x="6489" y="5311"/>
                    <a:pt x="6977" y="4584"/>
                    <a:pt x="6977" y="3310"/>
                  </a:cubicBezTo>
                  <a:cubicBezTo>
                    <a:pt x="6977" y="1489"/>
                    <a:pt x="5418" y="0"/>
                    <a:pt x="3489" y="0"/>
                  </a:cubicBezTo>
                  <a:close/>
                </a:path>
              </a:pathLst>
            </a:custGeom>
            <a:solidFill>
              <a:srgbClr val="F6E0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945;p41"/>
            <p:cNvSpPr/>
            <p:nvPr/>
          </p:nvSpPr>
          <p:spPr>
            <a:xfrm>
              <a:off x="1888938" y="2450006"/>
              <a:ext cx="182676" cy="402478"/>
            </a:xfrm>
            <a:custGeom>
              <a:avLst/>
              <a:gdLst/>
              <a:ahLst/>
              <a:cxnLst/>
              <a:rect l="l" t="t" r="r" b="b"/>
              <a:pathLst>
                <a:path w="2406" h="5301" extrusionOk="0">
                  <a:moveTo>
                    <a:pt x="421" y="1"/>
                  </a:moveTo>
                  <a:cubicBezTo>
                    <a:pt x="340" y="1"/>
                    <a:pt x="258" y="28"/>
                    <a:pt x="191" y="86"/>
                  </a:cubicBezTo>
                  <a:cubicBezTo>
                    <a:pt x="24" y="205"/>
                    <a:pt x="0" y="443"/>
                    <a:pt x="131" y="598"/>
                  </a:cubicBezTo>
                  <a:lnTo>
                    <a:pt x="822" y="1455"/>
                  </a:lnTo>
                  <a:lnTo>
                    <a:pt x="822" y="4908"/>
                  </a:lnTo>
                  <a:cubicBezTo>
                    <a:pt x="822" y="5122"/>
                    <a:pt x="988" y="5301"/>
                    <a:pt x="1203" y="5301"/>
                  </a:cubicBezTo>
                  <a:cubicBezTo>
                    <a:pt x="1417" y="5301"/>
                    <a:pt x="1584" y="5122"/>
                    <a:pt x="1584" y="4908"/>
                  </a:cubicBezTo>
                  <a:lnTo>
                    <a:pt x="1584" y="1455"/>
                  </a:lnTo>
                  <a:lnTo>
                    <a:pt x="2274" y="598"/>
                  </a:lnTo>
                  <a:cubicBezTo>
                    <a:pt x="2405" y="443"/>
                    <a:pt x="2381" y="205"/>
                    <a:pt x="2227" y="86"/>
                  </a:cubicBezTo>
                  <a:cubicBezTo>
                    <a:pt x="2159" y="28"/>
                    <a:pt x="2075" y="1"/>
                    <a:pt x="1992" y="1"/>
                  </a:cubicBezTo>
                  <a:cubicBezTo>
                    <a:pt x="1886" y="1"/>
                    <a:pt x="1782" y="46"/>
                    <a:pt x="1715" y="133"/>
                  </a:cubicBezTo>
                  <a:lnTo>
                    <a:pt x="1334" y="598"/>
                  </a:lnTo>
                  <a:cubicBezTo>
                    <a:pt x="1298" y="586"/>
                    <a:pt x="1250" y="574"/>
                    <a:pt x="1203" y="574"/>
                  </a:cubicBezTo>
                  <a:cubicBezTo>
                    <a:pt x="1155" y="574"/>
                    <a:pt x="1119" y="586"/>
                    <a:pt x="1072" y="598"/>
                  </a:cubicBezTo>
                  <a:lnTo>
                    <a:pt x="703" y="133"/>
                  </a:lnTo>
                  <a:cubicBezTo>
                    <a:pt x="629" y="46"/>
                    <a:pt x="525" y="1"/>
                    <a:pt x="4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946;p41"/>
            <p:cNvSpPr/>
            <p:nvPr/>
          </p:nvSpPr>
          <p:spPr>
            <a:xfrm>
              <a:off x="1855455" y="2797284"/>
              <a:ext cx="250477" cy="148282"/>
            </a:xfrm>
            <a:custGeom>
              <a:avLst/>
              <a:gdLst/>
              <a:ahLst/>
              <a:cxnLst/>
              <a:rect l="l" t="t" r="r" b="b"/>
              <a:pathLst>
                <a:path w="3299" h="1953" extrusionOk="0">
                  <a:moveTo>
                    <a:pt x="1" y="0"/>
                  </a:moveTo>
                  <a:lnTo>
                    <a:pt x="1" y="727"/>
                  </a:lnTo>
                  <a:cubicBezTo>
                    <a:pt x="1" y="965"/>
                    <a:pt x="191" y="1155"/>
                    <a:pt x="429" y="1155"/>
                  </a:cubicBezTo>
                  <a:lnTo>
                    <a:pt x="691" y="1155"/>
                  </a:lnTo>
                  <a:cubicBezTo>
                    <a:pt x="775" y="1608"/>
                    <a:pt x="1168" y="1953"/>
                    <a:pt x="1644" y="1953"/>
                  </a:cubicBezTo>
                  <a:cubicBezTo>
                    <a:pt x="2120" y="1953"/>
                    <a:pt x="2525" y="1608"/>
                    <a:pt x="2596" y="1155"/>
                  </a:cubicBezTo>
                  <a:lnTo>
                    <a:pt x="2870" y="1155"/>
                  </a:lnTo>
                  <a:cubicBezTo>
                    <a:pt x="3108" y="1155"/>
                    <a:pt x="3299" y="953"/>
                    <a:pt x="3299" y="727"/>
                  </a:cubicBezTo>
                  <a:lnTo>
                    <a:pt x="3299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943;p41"/>
          <p:cNvGrpSpPr/>
          <p:nvPr/>
        </p:nvGrpSpPr>
        <p:grpSpPr>
          <a:xfrm>
            <a:off x="3205693" y="3307074"/>
            <a:ext cx="176419" cy="248952"/>
            <a:chOff x="1715375" y="2197938"/>
            <a:chExt cx="529805" cy="747628"/>
          </a:xfrm>
        </p:grpSpPr>
        <p:sp>
          <p:nvSpPr>
            <p:cNvPr id="16" name="Google Shape;1944;p41"/>
            <p:cNvSpPr/>
            <p:nvPr/>
          </p:nvSpPr>
          <p:spPr>
            <a:xfrm>
              <a:off x="1715375" y="2197938"/>
              <a:ext cx="529805" cy="605730"/>
            </a:xfrm>
            <a:custGeom>
              <a:avLst/>
              <a:gdLst/>
              <a:ahLst/>
              <a:cxnLst/>
              <a:rect l="l" t="t" r="r" b="b"/>
              <a:pathLst>
                <a:path w="6978" h="7978" extrusionOk="0">
                  <a:moveTo>
                    <a:pt x="3489" y="0"/>
                  </a:moveTo>
                  <a:cubicBezTo>
                    <a:pt x="1572" y="0"/>
                    <a:pt x="0" y="1489"/>
                    <a:pt x="0" y="3310"/>
                  </a:cubicBezTo>
                  <a:cubicBezTo>
                    <a:pt x="0" y="4584"/>
                    <a:pt x="500" y="5311"/>
                    <a:pt x="977" y="6013"/>
                  </a:cubicBezTo>
                  <a:cubicBezTo>
                    <a:pt x="1369" y="6585"/>
                    <a:pt x="1774" y="7180"/>
                    <a:pt x="1810" y="7978"/>
                  </a:cubicBezTo>
                  <a:lnTo>
                    <a:pt x="5179" y="7978"/>
                  </a:lnTo>
                  <a:cubicBezTo>
                    <a:pt x="5215" y="7180"/>
                    <a:pt x="5620" y="6585"/>
                    <a:pt x="6013" y="6013"/>
                  </a:cubicBezTo>
                  <a:cubicBezTo>
                    <a:pt x="6489" y="5311"/>
                    <a:pt x="6977" y="4584"/>
                    <a:pt x="6977" y="3310"/>
                  </a:cubicBezTo>
                  <a:cubicBezTo>
                    <a:pt x="6977" y="1489"/>
                    <a:pt x="5418" y="0"/>
                    <a:pt x="3489" y="0"/>
                  </a:cubicBezTo>
                  <a:close/>
                </a:path>
              </a:pathLst>
            </a:custGeom>
            <a:solidFill>
              <a:srgbClr val="F6E0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945;p41"/>
            <p:cNvSpPr/>
            <p:nvPr/>
          </p:nvSpPr>
          <p:spPr>
            <a:xfrm>
              <a:off x="1888938" y="2450006"/>
              <a:ext cx="182676" cy="402478"/>
            </a:xfrm>
            <a:custGeom>
              <a:avLst/>
              <a:gdLst/>
              <a:ahLst/>
              <a:cxnLst/>
              <a:rect l="l" t="t" r="r" b="b"/>
              <a:pathLst>
                <a:path w="2406" h="5301" extrusionOk="0">
                  <a:moveTo>
                    <a:pt x="421" y="1"/>
                  </a:moveTo>
                  <a:cubicBezTo>
                    <a:pt x="340" y="1"/>
                    <a:pt x="258" y="28"/>
                    <a:pt x="191" y="86"/>
                  </a:cubicBezTo>
                  <a:cubicBezTo>
                    <a:pt x="24" y="205"/>
                    <a:pt x="0" y="443"/>
                    <a:pt x="131" y="598"/>
                  </a:cubicBezTo>
                  <a:lnTo>
                    <a:pt x="822" y="1455"/>
                  </a:lnTo>
                  <a:lnTo>
                    <a:pt x="822" y="4908"/>
                  </a:lnTo>
                  <a:cubicBezTo>
                    <a:pt x="822" y="5122"/>
                    <a:pt x="988" y="5301"/>
                    <a:pt x="1203" y="5301"/>
                  </a:cubicBezTo>
                  <a:cubicBezTo>
                    <a:pt x="1417" y="5301"/>
                    <a:pt x="1584" y="5122"/>
                    <a:pt x="1584" y="4908"/>
                  </a:cubicBezTo>
                  <a:lnTo>
                    <a:pt x="1584" y="1455"/>
                  </a:lnTo>
                  <a:lnTo>
                    <a:pt x="2274" y="598"/>
                  </a:lnTo>
                  <a:cubicBezTo>
                    <a:pt x="2405" y="443"/>
                    <a:pt x="2381" y="205"/>
                    <a:pt x="2227" y="86"/>
                  </a:cubicBezTo>
                  <a:cubicBezTo>
                    <a:pt x="2159" y="28"/>
                    <a:pt x="2075" y="1"/>
                    <a:pt x="1992" y="1"/>
                  </a:cubicBezTo>
                  <a:cubicBezTo>
                    <a:pt x="1886" y="1"/>
                    <a:pt x="1782" y="46"/>
                    <a:pt x="1715" y="133"/>
                  </a:cubicBezTo>
                  <a:lnTo>
                    <a:pt x="1334" y="598"/>
                  </a:lnTo>
                  <a:cubicBezTo>
                    <a:pt x="1298" y="586"/>
                    <a:pt x="1250" y="574"/>
                    <a:pt x="1203" y="574"/>
                  </a:cubicBezTo>
                  <a:cubicBezTo>
                    <a:pt x="1155" y="574"/>
                    <a:pt x="1119" y="586"/>
                    <a:pt x="1072" y="598"/>
                  </a:cubicBezTo>
                  <a:lnTo>
                    <a:pt x="703" y="133"/>
                  </a:lnTo>
                  <a:cubicBezTo>
                    <a:pt x="629" y="46"/>
                    <a:pt x="525" y="1"/>
                    <a:pt x="4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946;p41"/>
            <p:cNvSpPr/>
            <p:nvPr/>
          </p:nvSpPr>
          <p:spPr>
            <a:xfrm>
              <a:off x="1855455" y="2797284"/>
              <a:ext cx="250477" cy="148282"/>
            </a:xfrm>
            <a:custGeom>
              <a:avLst/>
              <a:gdLst/>
              <a:ahLst/>
              <a:cxnLst/>
              <a:rect l="l" t="t" r="r" b="b"/>
              <a:pathLst>
                <a:path w="3299" h="1953" extrusionOk="0">
                  <a:moveTo>
                    <a:pt x="1" y="0"/>
                  </a:moveTo>
                  <a:lnTo>
                    <a:pt x="1" y="727"/>
                  </a:lnTo>
                  <a:cubicBezTo>
                    <a:pt x="1" y="965"/>
                    <a:pt x="191" y="1155"/>
                    <a:pt x="429" y="1155"/>
                  </a:cubicBezTo>
                  <a:lnTo>
                    <a:pt x="691" y="1155"/>
                  </a:lnTo>
                  <a:cubicBezTo>
                    <a:pt x="775" y="1608"/>
                    <a:pt x="1168" y="1953"/>
                    <a:pt x="1644" y="1953"/>
                  </a:cubicBezTo>
                  <a:cubicBezTo>
                    <a:pt x="2120" y="1953"/>
                    <a:pt x="2525" y="1608"/>
                    <a:pt x="2596" y="1155"/>
                  </a:cubicBezTo>
                  <a:lnTo>
                    <a:pt x="2870" y="1155"/>
                  </a:lnTo>
                  <a:cubicBezTo>
                    <a:pt x="3108" y="1155"/>
                    <a:pt x="3299" y="953"/>
                    <a:pt x="3299" y="727"/>
                  </a:cubicBezTo>
                  <a:lnTo>
                    <a:pt x="3299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077233" y="3458020"/>
            <a:ext cx="487307" cy="48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602600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2106;p37"/>
          <p:cNvGrpSpPr/>
          <p:nvPr/>
        </p:nvGrpSpPr>
        <p:grpSpPr>
          <a:xfrm>
            <a:off x="1343902" y="178164"/>
            <a:ext cx="635100" cy="734640"/>
            <a:chOff x="731647" y="573573"/>
            <a:chExt cx="635100" cy="734640"/>
          </a:xfrm>
        </p:grpSpPr>
        <p:grpSp>
          <p:nvGrpSpPr>
            <p:cNvPr id="11" name="Google Shape;2107;p37"/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16" name="Google Shape;2108;p37"/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2109;p37"/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2110;p37"/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13" name="Google Shape;2111;p3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4" name="Google Shape;2112;p3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  <p:sp>
            <p:nvSpPr>
              <p:cNvPr id="15" name="Google Shape;2113;p3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595959"/>
                  </a:solidFill>
                </a:endParaRPr>
              </a:p>
            </p:txBody>
          </p:sp>
        </p:grpSp>
      </p:grpSp>
      <p:sp>
        <p:nvSpPr>
          <p:cNvPr id="18" name="Google Shape;2147;p37"/>
          <p:cNvSpPr txBox="1">
            <a:spLocks/>
          </p:cNvSpPr>
          <p:nvPr/>
        </p:nvSpPr>
        <p:spPr>
          <a:xfrm>
            <a:off x="1426071" y="326967"/>
            <a:ext cx="4572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/>
            <a:r>
              <a:rPr lang="en" sz="14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04</a:t>
            </a:r>
          </a:p>
        </p:txBody>
      </p:sp>
      <p:sp>
        <p:nvSpPr>
          <p:cNvPr id="19" name="Google Shape;2177;p39"/>
          <p:cNvSpPr txBox="1">
            <a:spLocks/>
          </p:cNvSpPr>
          <p:nvPr/>
        </p:nvSpPr>
        <p:spPr>
          <a:xfrm>
            <a:off x="4279361" y="167142"/>
            <a:ext cx="4912087" cy="938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lvl="0">
              <a:buSzPts val="1100"/>
            </a:pPr>
            <a:r>
              <a:rPr lang="en-US" sz="2600" b="1" dirty="0">
                <a:solidFill>
                  <a:schemeClr val="accent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Seamless Verification Experience </a:t>
            </a:r>
            <a:endParaRPr lang="en-US" sz="2600" dirty="0">
              <a:solidFill>
                <a:schemeClr val="accent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Roboto"/>
              <a:sym typeface="Roboto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36868" y="3011330"/>
            <a:ext cx="385503" cy="69237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Google Shape;2467;p52"/>
          <p:cNvSpPr txBox="1"/>
          <p:nvPr/>
        </p:nvSpPr>
        <p:spPr>
          <a:xfrm>
            <a:off x="813267" y="2689782"/>
            <a:ext cx="3424504" cy="712335"/>
          </a:xfrm>
          <a:prstGeom prst="rect">
            <a:avLst/>
          </a:prstGeom>
          <a:solidFill>
            <a:srgbClr val="CCFF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dirty="0">
                <a:solidFill>
                  <a:schemeClr val="accent2">
                    <a:lumMod val="25000"/>
                  </a:schemeClr>
                </a:solidFill>
              </a:rPr>
              <a:t>Verify the information embedded in the secure QR code </a:t>
            </a:r>
            <a:endParaRPr dirty="0">
              <a:solidFill>
                <a:schemeClr val="accent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sym typeface="Overpass Black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883271" y="1368491"/>
            <a:ext cx="1983808" cy="335342"/>
            <a:chOff x="1293598" y="1666753"/>
            <a:chExt cx="1983808" cy="335342"/>
          </a:xfrm>
        </p:grpSpPr>
        <p:sp>
          <p:nvSpPr>
            <p:cNvPr id="22" name="Google Shape;2467;p52"/>
            <p:cNvSpPr txBox="1"/>
            <p:nvPr/>
          </p:nvSpPr>
          <p:spPr>
            <a:xfrm>
              <a:off x="1341983" y="1666753"/>
              <a:ext cx="1935423" cy="3353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Web validation </a:t>
              </a:r>
              <a:endParaRPr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Overpass Black"/>
              </a:endParaRPr>
            </a:p>
          </p:txBody>
        </p:sp>
        <p:grpSp>
          <p:nvGrpSpPr>
            <p:cNvPr id="27" name="Google Shape;11989;p84"/>
            <p:cNvGrpSpPr/>
            <p:nvPr/>
          </p:nvGrpSpPr>
          <p:grpSpPr>
            <a:xfrm>
              <a:off x="1293598" y="1765403"/>
              <a:ext cx="194808" cy="145277"/>
              <a:chOff x="5216456" y="3725484"/>
              <a:chExt cx="356196" cy="265631"/>
            </a:xfrm>
            <a:solidFill>
              <a:srgbClr val="00B050"/>
            </a:solidFill>
          </p:grpSpPr>
          <p:sp>
            <p:nvSpPr>
              <p:cNvPr id="28" name="Google Shape;11990;p84"/>
              <p:cNvSpPr/>
              <p:nvPr/>
            </p:nvSpPr>
            <p:spPr>
              <a:xfrm>
                <a:off x="5216456" y="3814335"/>
                <a:ext cx="296465" cy="176780"/>
              </a:xfrm>
              <a:custGeom>
                <a:avLst/>
                <a:gdLst/>
                <a:ahLst/>
                <a:cxnLst/>
                <a:rect l="l" t="t" r="r" b="b"/>
                <a:pathLst>
                  <a:path w="9336" h="5567" extrusionOk="0">
                    <a:moveTo>
                      <a:pt x="1876" y="0"/>
                    </a:moveTo>
                    <a:cubicBezTo>
                      <a:pt x="1831" y="0"/>
                      <a:pt x="1787" y="18"/>
                      <a:pt x="1751" y="54"/>
                    </a:cubicBezTo>
                    <a:lnTo>
                      <a:pt x="84" y="1721"/>
                    </a:lnTo>
                    <a:cubicBezTo>
                      <a:pt x="1" y="1804"/>
                      <a:pt x="1" y="1899"/>
                      <a:pt x="84" y="1983"/>
                    </a:cubicBezTo>
                    <a:lnTo>
                      <a:pt x="3263" y="5162"/>
                    </a:lnTo>
                    <a:cubicBezTo>
                      <a:pt x="3513" y="5412"/>
                      <a:pt x="3858" y="5566"/>
                      <a:pt x="4215" y="5566"/>
                    </a:cubicBezTo>
                    <a:cubicBezTo>
                      <a:pt x="4573" y="5566"/>
                      <a:pt x="4918" y="5435"/>
                      <a:pt x="5168" y="5162"/>
                    </a:cubicBezTo>
                    <a:lnTo>
                      <a:pt x="9252" y="1090"/>
                    </a:lnTo>
                    <a:cubicBezTo>
                      <a:pt x="9335" y="1006"/>
                      <a:pt x="9335" y="887"/>
                      <a:pt x="9276" y="828"/>
                    </a:cubicBezTo>
                    <a:cubicBezTo>
                      <a:pt x="9240" y="792"/>
                      <a:pt x="9195" y="774"/>
                      <a:pt x="9151" y="774"/>
                    </a:cubicBezTo>
                    <a:cubicBezTo>
                      <a:pt x="9106" y="774"/>
                      <a:pt x="9061" y="792"/>
                      <a:pt x="9026" y="828"/>
                    </a:cubicBezTo>
                    <a:lnTo>
                      <a:pt x="4942" y="4912"/>
                    </a:lnTo>
                    <a:cubicBezTo>
                      <a:pt x="4751" y="5102"/>
                      <a:pt x="4501" y="5209"/>
                      <a:pt x="4227" y="5209"/>
                    </a:cubicBezTo>
                    <a:cubicBezTo>
                      <a:pt x="3965" y="5209"/>
                      <a:pt x="3715" y="5102"/>
                      <a:pt x="3513" y="4912"/>
                    </a:cubicBezTo>
                    <a:lnTo>
                      <a:pt x="453" y="1840"/>
                    </a:lnTo>
                    <a:lnTo>
                      <a:pt x="1870" y="435"/>
                    </a:lnTo>
                    <a:lnTo>
                      <a:pt x="2370" y="935"/>
                    </a:lnTo>
                    <a:cubicBezTo>
                      <a:pt x="2406" y="971"/>
                      <a:pt x="2450" y="988"/>
                      <a:pt x="2495" y="988"/>
                    </a:cubicBezTo>
                    <a:cubicBezTo>
                      <a:pt x="2540" y="988"/>
                      <a:pt x="2584" y="971"/>
                      <a:pt x="2620" y="935"/>
                    </a:cubicBezTo>
                    <a:cubicBezTo>
                      <a:pt x="2703" y="863"/>
                      <a:pt x="2703" y="756"/>
                      <a:pt x="2620" y="685"/>
                    </a:cubicBezTo>
                    <a:lnTo>
                      <a:pt x="2001" y="54"/>
                    </a:lnTo>
                    <a:cubicBezTo>
                      <a:pt x="1965" y="18"/>
                      <a:pt x="1920" y="0"/>
                      <a:pt x="187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1991;p84"/>
              <p:cNvSpPr/>
              <p:nvPr/>
            </p:nvSpPr>
            <p:spPr>
              <a:xfrm>
                <a:off x="5304925" y="3725484"/>
                <a:ext cx="267726" cy="17071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5376" extrusionOk="0">
                    <a:moveTo>
                      <a:pt x="6585" y="0"/>
                    </a:moveTo>
                    <a:cubicBezTo>
                      <a:pt x="6540" y="0"/>
                      <a:pt x="6495" y="18"/>
                      <a:pt x="6454" y="54"/>
                    </a:cubicBezTo>
                    <a:lnTo>
                      <a:pt x="1548" y="4971"/>
                    </a:lnTo>
                    <a:cubicBezTo>
                      <a:pt x="1513" y="4995"/>
                      <a:pt x="1477" y="5007"/>
                      <a:pt x="1429" y="5007"/>
                    </a:cubicBezTo>
                    <a:cubicBezTo>
                      <a:pt x="1382" y="5007"/>
                      <a:pt x="1346" y="4995"/>
                      <a:pt x="1310" y="4971"/>
                    </a:cubicBezTo>
                    <a:lnTo>
                      <a:pt x="334" y="3983"/>
                    </a:lnTo>
                    <a:cubicBezTo>
                      <a:pt x="292" y="3947"/>
                      <a:pt x="248" y="3929"/>
                      <a:pt x="203" y="3929"/>
                    </a:cubicBezTo>
                    <a:cubicBezTo>
                      <a:pt x="158" y="3929"/>
                      <a:pt x="114" y="3947"/>
                      <a:pt x="72" y="3983"/>
                    </a:cubicBezTo>
                    <a:cubicBezTo>
                      <a:pt x="1" y="4054"/>
                      <a:pt x="1" y="4161"/>
                      <a:pt x="72" y="4245"/>
                    </a:cubicBezTo>
                    <a:lnTo>
                      <a:pt x="1060" y="5221"/>
                    </a:lnTo>
                    <a:cubicBezTo>
                      <a:pt x="1156" y="5328"/>
                      <a:pt x="1275" y="5376"/>
                      <a:pt x="1417" y="5376"/>
                    </a:cubicBezTo>
                    <a:cubicBezTo>
                      <a:pt x="1548" y="5376"/>
                      <a:pt x="1679" y="5316"/>
                      <a:pt x="1775" y="5221"/>
                    </a:cubicBezTo>
                    <a:lnTo>
                      <a:pt x="6549" y="447"/>
                    </a:lnTo>
                    <a:lnTo>
                      <a:pt x="7966" y="1852"/>
                    </a:lnTo>
                    <a:lnTo>
                      <a:pt x="6704" y="3126"/>
                    </a:lnTo>
                    <a:cubicBezTo>
                      <a:pt x="6621" y="3197"/>
                      <a:pt x="6621" y="3304"/>
                      <a:pt x="6704" y="3376"/>
                    </a:cubicBezTo>
                    <a:cubicBezTo>
                      <a:pt x="6740" y="3411"/>
                      <a:pt x="6784" y="3429"/>
                      <a:pt x="6829" y="3429"/>
                    </a:cubicBezTo>
                    <a:cubicBezTo>
                      <a:pt x="6874" y="3429"/>
                      <a:pt x="6918" y="3411"/>
                      <a:pt x="6954" y="3376"/>
                    </a:cubicBezTo>
                    <a:lnTo>
                      <a:pt x="8347" y="1983"/>
                    </a:lnTo>
                    <a:cubicBezTo>
                      <a:pt x="8383" y="1947"/>
                      <a:pt x="8395" y="1899"/>
                      <a:pt x="8395" y="1864"/>
                    </a:cubicBezTo>
                    <a:cubicBezTo>
                      <a:pt x="8430" y="1816"/>
                      <a:pt x="8406" y="1768"/>
                      <a:pt x="8383" y="1721"/>
                    </a:cubicBezTo>
                    <a:lnTo>
                      <a:pt x="6716" y="54"/>
                    </a:lnTo>
                    <a:cubicBezTo>
                      <a:pt x="6674" y="18"/>
                      <a:pt x="6629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1506825" y="1820147"/>
            <a:ext cx="1575338" cy="337213"/>
            <a:chOff x="841664" y="2050689"/>
            <a:chExt cx="1575338" cy="337213"/>
          </a:xfrm>
        </p:grpSpPr>
        <p:sp>
          <p:nvSpPr>
            <p:cNvPr id="23" name="Google Shape;2467;p52"/>
            <p:cNvSpPr txBox="1"/>
            <p:nvPr/>
          </p:nvSpPr>
          <p:spPr>
            <a:xfrm>
              <a:off x="1052189" y="2050689"/>
              <a:ext cx="1364813" cy="337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Mobile app</a:t>
              </a:r>
              <a:endParaRPr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Overpass Black"/>
              </a:endParaRPr>
            </a:p>
          </p:txBody>
        </p:sp>
        <p:grpSp>
          <p:nvGrpSpPr>
            <p:cNvPr id="30" name="Google Shape;11989;p84"/>
            <p:cNvGrpSpPr/>
            <p:nvPr/>
          </p:nvGrpSpPr>
          <p:grpSpPr>
            <a:xfrm>
              <a:off x="841664" y="2137105"/>
              <a:ext cx="194808" cy="145277"/>
              <a:chOff x="5216456" y="3725484"/>
              <a:chExt cx="356196" cy="265631"/>
            </a:xfrm>
            <a:solidFill>
              <a:srgbClr val="00B050"/>
            </a:solidFill>
          </p:grpSpPr>
          <p:sp>
            <p:nvSpPr>
              <p:cNvPr id="31" name="Google Shape;11990;p84"/>
              <p:cNvSpPr/>
              <p:nvPr/>
            </p:nvSpPr>
            <p:spPr>
              <a:xfrm>
                <a:off x="5216456" y="3814335"/>
                <a:ext cx="296465" cy="176780"/>
              </a:xfrm>
              <a:custGeom>
                <a:avLst/>
                <a:gdLst/>
                <a:ahLst/>
                <a:cxnLst/>
                <a:rect l="l" t="t" r="r" b="b"/>
                <a:pathLst>
                  <a:path w="9336" h="5567" extrusionOk="0">
                    <a:moveTo>
                      <a:pt x="1876" y="0"/>
                    </a:moveTo>
                    <a:cubicBezTo>
                      <a:pt x="1831" y="0"/>
                      <a:pt x="1787" y="18"/>
                      <a:pt x="1751" y="54"/>
                    </a:cubicBezTo>
                    <a:lnTo>
                      <a:pt x="84" y="1721"/>
                    </a:lnTo>
                    <a:cubicBezTo>
                      <a:pt x="1" y="1804"/>
                      <a:pt x="1" y="1899"/>
                      <a:pt x="84" y="1983"/>
                    </a:cubicBezTo>
                    <a:lnTo>
                      <a:pt x="3263" y="5162"/>
                    </a:lnTo>
                    <a:cubicBezTo>
                      <a:pt x="3513" y="5412"/>
                      <a:pt x="3858" y="5566"/>
                      <a:pt x="4215" y="5566"/>
                    </a:cubicBezTo>
                    <a:cubicBezTo>
                      <a:pt x="4573" y="5566"/>
                      <a:pt x="4918" y="5435"/>
                      <a:pt x="5168" y="5162"/>
                    </a:cubicBezTo>
                    <a:lnTo>
                      <a:pt x="9252" y="1090"/>
                    </a:lnTo>
                    <a:cubicBezTo>
                      <a:pt x="9335" y="1006"/>
                      <a:pt x="9335" y="887"/>
                      <a:pt x="9276" y="828"/>
                    </a:cubicBezTo>
                    <a:cubicBezTo>
                      <a:pt x="9240" y="792"/>
                      <a:pt x="9195" y="774"/>
                      <a:pt x="9151" y="774"/>
                    </a:cubicBezTo>
                    <a:cubicBezTo>
                      <a:pt x="9106" y="774"/>
                      <a:pt x="9061" y="792"/>
                      <a:pt x="9026" y="828"/>
                    </a:cubicBezTo>
                    <a:lnTo>
                      <a:pt x="4942" y="4912"/>
                    </a:lnTo>
                    <a:cubicBezTo>
                      <a:pt x="4751" y="5102"/>
                      <a:pt x="4501" y="5209"/>
                      <a:pt x="4227" y="5209"/>
                    </a:cubicBezTo>
                    <a:cubicBezTo>
                      <a:pt x="3965" y="5209"/>
                      <a:pt x="3715" y="5102"/>
                      <a:pt x="3513" y="4912"/>
                    </a:cubicBezTo>
                    <a:lnTo>
                      <a:pt x="453" y="1840"/>
                    </a:lnTo>
                    <a:lnTo>
                      <a:pt x="1870" y="435"/>
                    </a:lnTo>
                    <a:lnTo>
                      <a:pt x="2370" y="935"/>
                    </a:lnTo>
                    <a:cubicBezTo>
                      <a:pt x="2406" y="971"/>
                      <a:pt x="2450" y="988"/>
                      <a:pt x="2495" y="988"/>
                    </a:cubicBezTo>
                    <a:cubicBezTo>
                      <a:pt x="2540" y="988"/>
                      <a:pt x="2584" y="971"/>
                      <a:pt x="2620" y="935"/>
                    </a:cubicBezTo>
                    <a:cubicBezTo>
                      <a:pt x="2703" y="863"/>
                      <a:pt x="2703" y="756"/>
                      <a:pt x="2620" y="685"/>
                    </a:cubicBezTo>
                    <a:lnTo>
                      <a:pt x="2001" y="54"/>
                    </a:lnTo>
                    <a:cubicBezTo>
                      <a:pt x="1965" y="18"/>
                      <a:pt x="1920" y="0"/>
                      <a:pt x="187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1991;p84"/>
              <p:cNvSpPr/>
              <p:nvPr/>
            </p:nvSpPr>
            <p:spPr>
              <a:xfrm>
                <a:off x="5304925" y="3725484"/>
                <a:ext cx="267726" cy="17071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5376" extrusionOk="0">
                    <a:moveTo>
                      <a:pt x="6585" y="0"/>
                    </a:moveTo>
                    <a:cubicBezTo>
                      <a:pt x="6540" y="0"/>
                      <a:pt x="6495" y="18"/>
                      <a:pt x="6454" y="54"/>
                    </a:cubicBezTo>
                    <a:lnTo>
                      <a:pt x="1548" y="4971"/>
                    </a:lnTo>
                    <a:cubicBezTo>
                      <a:pt x="1513" y="4995"/>
                      <a:pt x="1477" y="5007"/>
                      <a:pt x="1429" y="5007"/>
                    </a:cubicBezTo>
                    <a:cubicBezTo>
                      <a:pt x="1382" y="5007"/>
                      <a:pt x="1346" y="4995"/>
                      <a:pt x="1310" y="4971"/>
                    </a:cubicBezTo>
                    <a:lnTo>
                      <a:pt x="334" y="3983"/>
                    </a:lnTo>
                    <a:cubicBezTo>
                      <a:pt x="292" y="3947"/>
                      <a:pt x="248" y="3929"/>
                      <a:pt x="203" y="3929"/>
                    </a:cubicBezTo>
                    <a:cubicBezTo>
                      <a:pt x="158" y="3929"/>
                      <a:pt x="114" y="3947"/>
                      <a:pt x="72" y="3983"/>
                    </a:cubicBezTo>
                    <a:cubicBezTo>
                      <a:pt x="1" y="4054"/>
                      <a:pt x="1" y="4161"/>
                      <a:pt x="72" y="4245"/>
                    </a:cubicBezTo>
                    <a:lnTo>
                      <a:pt x="1060" y="5221"/>
                    </a:lnTo>
                    <a:cubicBezTo>
                      <a:pt x="1156" y="5328"/>
                      <a:pt x="1275" y="5376"/>
                      <a:pt x="1417" y="5376"/>
                    </a:cubicBezTo>
                    <a:cubicBezTo>
                      <a:pt x="1548" y="5376"/>
                      <a:pt x="1679" y="5316"/>
                      <a:pt x="1775" y="5221"/>
                    </a:cubicBezTo>
                    <a:lnTo>
                      <a:pt x="6549" y="447"/>
                    </a:lnTo>
                    <a:lnTo>
                      <a:pt x="7966" y="1852"/>
                    </a:lnTo>
                    <a:lnTo>
                      <a:pt x="6704" y="3126"/>
                    </a:lnTo>
                    <a:cubicBezTo>
                      <a:pt x="6621" y="3197"/>
                      <a:pt x="6621" y="3304"/>
                      <a:pt x="6704" y="3376"/>
                    </a:cubicBezTo>
                    <a:cubicBezTo>
                      <a:pt x="6740" y="3411"/>
                      <a:pt x="6784" y="3429"/>
                      <a:pt x="6829" y="3429"/>
                    </a:cubicBezTo>
                    <a:cubicBezTo>
                      <a:pt x="6874" y="3429"/>
                      <a:pt x="6918" y="3411"/>
                      <a:pt x="6954" y="3376"/>
                    </a:cubicBezTo>
                    <a:lnTo>
                      <a:pt x="8347" y="1983"/>
                    </a:lnTo>
                    <a:cubicBezTo>
                      <a:pt x="8383" y="1947"/>
                      <a:pt x="8395" y="1899"/>
                      <a:pt x="8395" y="1864"/>
                    </a:cubicBezTo>
                    <a:cubicBezTo>
                      <a:pt x="8430" y="1816"/>
                      <a:pt x="8406" y="1768"/>
                      <a:pt x="8383" y="1721"/>
                    </a:cubicBezTo>
                    <a:lnTo>
                      <a:pt x="6716" y="54"/>
                    </a:lnTo>
                    <a:cubicBezTo>
                      <a:pt x="6674" y="18"/>
                      <a:pt x="6629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2099686" y="2207891"/>
            <a:ext cx="2032827" cy="359719"/>
            <a:chOff x="988087" y="2378351"/>
            <a:chExt cx="2032827" cy="359719"/>
          </a:xfrm>
        </p:grpSpPr>
        <p:sp>
          <p:nvSpPr>
            <p:cNvPr id="24" name="Google Shape;2467;p52"/>
            <p:cNvSpPr txBox="1"/>
            <p:nvPr/>
          </p:nvSpPr>
          <p:spPr>
            <a:xfrm>
              <a:off x="1085491" y="2378351"/>
              <a:ext cx="1935423" cy="3597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dirty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Validation server</a:t>
              </a:r>
              <a:endParaRPr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Overpass Black"/>
              </a:endParaRPr>
            </a:p>
          </p:txBody>
        </p:sp>
        <p:grpSp>
          <p:nvGrpSpPr>
            <p:cNvPr id="33" name="Google Shape;11989;p84"/>
            <p:cNvGrpSpPr/>
            <p:nvPr/>
          </p:nvGrpSpPr>
          <p:grpSpPr>
            <a:xfrm>
              <a:off x="988087" y="2495828"/>
              <a:ext cx="194808" cy="145277"/>
              <a:chOff x="5216456" y="3725484"/>
              <a:chExt cx="356196" cy="265631"/>
            </a:xfrm>
            <a:solidFill>
              <a:srgbClr val="00B050"/>
            </a:solidFill>
          </p:grpSpPr>
          <p:sp>
            <p:nvSpPr>
              <p:cNvPr id="34" name="Google Shape;11990;p84"/>
              <p:cNvSpPr/>
              <p:nvPr/>
            </p:nvSpPr>
            <p:spPr>
              <a:xfrm>
                <a:off x="5216456" y="3814335"/>
                <a:ext cx="296465" cy="176780"/>
              </a:xfrm>
              <a:custGeom>
                <a:avLst/>
                <a:gdLst/>
                <a:ahLst/>
                <a:cxnLst/>
                <a:rect l="l" t="t" r="r" b="b"/>
                <a:pathLst>
                  <a:path w="9336" h="5567" extrusionOk="0">
                    <a:moveTo>
                      <a:pt x="1876" y="0"/>
                    </a:moveTo>
                    <a:cubicBezTo>
                      <a:pt x="1831" y="0"/>
                      <a:pt x="1787" y="18"/>
                      <a:pt x="1751" y="54"/>
                    </a:cubicBezTo>
                    <a:lnTo>
                      <a:pt x="84" y="1721"/>
                    </a:lnTo>
                    <a:cubicBezTo>
                      <a:pt x="1" y="1804"/>
                      <a:pt x="1" y="1899"/>
                      <a:pt x="84" y="1983"/>
                    </a:cubicBezTo>
                    <a:lnTo>
                      <a:pt x="3263" y="5162"/>
                    </a:lnTo>
                    <a:cubicBezTo>
                      <a:pt x="3513" y="5412"/>
                      <a:pt x="3858" y="5566"/>
                      <a:pt x="4215" y="5566"/>
                    </a:cubicBezTo>
                    <a:cubicBezTo>
                      <a:pt x="4573" y="5566"/>
                      <a:pt x="4918" y="5435"/>
                      <a:pt x="5168" y="5162"/>
                    </a:cubicBezTo>
                    <a:lnTo>
                      <a:pt x="9252" y="1090"/>
                    </a:lnTo>
                    <a:cubicBezTo>
                      <a:pt x="9335" y="1006"/>
                      <a:pt x="9335" y="887"/>
                      <a:pt x="9276" y="828"/>
                    </a:cubicBezTo>
                    <a:cubicBezTo>
                      <a:pt x="9240" y="792"/>
                      <a:pt x="9195" y="774"/>
                      <a:pt x="9151" y="774"/>
                    </a:cubicBezTo>
                    <a:cubicBezTo>
                      <a:pt x="9106" y="774"/>
                      <a:pt x="9061" y="792"/>
                      <a:pt x="9026" y="828"/>
                    </a:cubicBezTo>
                    <a:lnTo>
                      <a:pt x="4942" y="4912"/>
                    </a:lnTo>
                    <a:cubicBezTo>
                      <a:pt x="4751" y="5102"/>
                      <a:pt x="4501" y="5209"/>
                      <a:pt x="4227" y="5209"/>
                    </a:cubicBezTo>
                    <a:cubicBezTo>
                      <a:pt x="3965" y="5209"/>
                      <a:pt x="3715" y="5102"/>
                      <a:pt x="3513" y="4912"/>
                    </a:cubicBezTo>
                    <a:lnTo>
                      <a:pt x="453" y="1840"/>
                    </a:lnTo>
                    <a:lnTo>
                      <a:pt x="1870" y="435"/>
                    </a:lnTo>
                    <a:lnTo>
                      <a:pt x="2370" y="935"/>
                    </a:lnTo>
                    <a:cubicBezTo>
                      <a:pt x="2406" y="971"/>
                      <a:pt x="2450" y="988"/>
                      <a:pt x="2495" y="988"/>
                    </a:cubicBezTo>
                    <a:cubicBezTo>
                      <a:pt x="2540" y="988"/>
                      <a:pt x="2584" y="971"/>
                      <a:pt x="2620" y="935"/>
                    </a:cubicBezTo>
                    <a:cubicBezTo>
                      <a:pt x="2703" y="863"/>
                      <a:pt x="2703" y="756"/>
                      <a:pt x="2620" y="685"/>
                    </a:cubicBezTo>
                    <a:lnTo>
                      <a:pt x="2001" y="54"/>
                    </a:lnTo>
                    <a:cubicBezTo>
                      <a:pt x="1965" y="18"/>
                      <a:pt x="1920" y="0"/>
                      <a:pt x="187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1991;p84"/>
              <p:cNvSpPr/>
              <p:nvPr/>
            </p:nvSpPr>
            <p:spPr>
              <a:xfrm>
                <a:off x="5304925" y="3725484"/>
                <a:ext cx="267726" cy="17071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5376" extrusionOk="0">
                    <a:moveTo>
                      <a:pt x="6585" y="0"/>
                    </a:moveTo>
                    <a:cubicBezTo>
                      <a:pt x="6540" y="0"/>
                      <a:pt x="6495" y="18"/>
                      <a:pt x="6454" y="54"/>
                    </a:cubicBezTo>
                    <a:lnTo>
                      <a:pt x="1548" y="4971"/>
                    </a:lnTo>
                    <a:cubicBezTo>
                      <a:pt x="1513" y="4995"/>
                      <a:pt x="1477" y="5007"/>
                      <a:pt x="1429" y="5007"/>
                    </a:cubicBezTo>
                    <a:cubicBezTo>
                      <a:pt x="1382" y="5007"/>
                      <a:pt x="1346" y="4995"/>
                      <a:pt x="1310" y="4971"/>
                    </a:cubicBezTo>
                    <a:lnTo>
                      <a:pt x="334" y="3983"/>
                    </a:lnTo>
                    <a:cubicBezTo>
                      <a:pt x="292" y="3947"/>
                      <a:pt x="248" y="3929"/>
                      <a:pt x="203" y="3929"/>
                    </a:cubicBezTo>
                    <a:cubicBezTo>
                      <a:pt x="158" y="3929"/>
                      <a:pt x="114" y="3947"/>
                      <a:pt x="72" y="3983"/>
                    </a:cubicBezTo>
                    <a:cubicBezTo>
                      <a:pt x="1" y="4054"/>
                      <a:pt x="1" y="4161"/>
                      <a:pt x="72" y="4245"/>
                    </a:cubicBezTo>
                    <a:lnTo>
                      <a:pt x="1060" y="5221"/>
                    </a:lnTo>
                    <a:cubicBezTo>
                      <a:pt x="1156" y="5328"/>
                      <a:pt x="1275" y="5376"/>
                      <a:pt x="1417" y="5376"/>
                    </a:cubicBezTo>
                    <a:cubicBezTo>
                      <a:pt x="1548" y="5376"/>
                      <a:pt x="1679" y="5316"/>
                      <a:pt x="1775" y="5221"/>
                    </a:cubicBezTo>
                    <a:lnTo>
                      <a:pt x="6549" y="447"/>
                    </a:lnTo>
                    <a:lnTo>
                      <a:pt x="7966" y="1852"/>
                    </a:lnTo>
                    <a:lnTo>
                      <a:pt x="6704" y="3126"/>
                    </a:lnTo>
                    <a:cubicBezTo>
                      <a:pt x="6621" y="3197"/>
                      <a:pt x="6621" y="3304"/>
                      <a:pt x="6704" y="3376"/>
                    </a:cubicBezTo>
                    <a:cubicBezTo>
                      <a:pt x="6740" y="3411"/>
                      <a:pt x="6784" y="3429"/>
                      <a:pt x="6829" y="3429"/>
                    </a:cubicBezTo>
                    <a:cubicBezTo>
                      <a:pt x="6874" y="3429"/>
                      <a:pt x="6918" y="3411"/>
                      <a:pt x="6954" y="3376"/>
                    </a:cubicBezTo>
                    <a:lnTo>
                      <a:pt x="8347" y="1983"/>
                    </a:lnTo>
                    <a:cubicBezTo>
                      <a:pt x="8383" y="1947"/>
                      <a:pt x="8395" y="1899"/>
                      <a:pt x="8395" y="1864"/>
                    </a:cubicBezTo>
                    <a:cubicBezTo>
                      <a:pt x="8430" y="1816"/>
                      <a:pt x="8406" y="1768"/>
                      <a:pt x="8383" y="1721"/>
                    </a:cubicBezTo>
                    <a:lnTo>
                      <a:pt x="6716" y="54"/>
                    </a:lnTo>
                    <a:cubicBezTo>
                      <a:pt x="6674" y="18"/>
                      <a:pt x="6629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5" name="Picture 2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467" y="1424281"/>
            <a:ext cx="4501877" cy="3025179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2148388" y="3704876"/>
            <a:ext cx="967712" cy="1202543"/>
            <a:chOff x="2148388" y="3704876"/>
            <a:chExt cx="967712" cy="1202543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2327619" y="3704876"/>
              <a:ext cx="609249" cy="638381"/>
            </a:xfrm>
            <a:prstGeom prst="rect">
              <a:avLst/>
            </a:prstGeom>
          </p:spPr>
        </p:pic>
        <p:sp>
          <p:nvSpPr>
            <p:cNvPr id="41" name="Google Shape;2467;p52"/>
            <p:cNvSpPr txBox="1"/>
            <p:nvPr/>
          </p:nvSpPr>
          <p:spPr>
            <a:xfrm>
              <a:off x="2148388" y="4572077"/>
              <a:ext cx="967712" cy="3353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Physical document</a:t>
              </a:r>
              <a:endParaRPr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Overpass Black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201444" y="3660034"/>
            <a:ext cx="967712" cy="1257478"/>
            <a:chOff x="3201444" y="3660034"/>
            <a:chExt cx="967712" cy="1257478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1839" y="3660034"/>
              <a:ext cx="710840" cy="710840"/>
            </a:xfrm>
            <a:prstGeom prst="rect">
              <a:avLst/>
            </a:prstGeom>
          </p:spPr>
        </p:pic>
        <p:sp>
          <p:nvSpPr>
            <p:cNvPr id="42" name="Google Shape;2467;p52"/>
            <p:cNvSpPr txBox="1"/>
            <p:nvPr/>
          </p:nvSpPr>
          <p:spPr>
            <a:xfrm>
              <a:off x="3201444" y="4582170"/>
              <a:ext cx="967712" cy="3353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Electronic document</a:t>
              </a:r>
              <a:endParaRPr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Overpass Black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746591" y="1588351"/>
            <a:ext cx="1801156" cy="2542215"/>
            <a:chOff x="1458199" y="325720"/>
            <a:chExt cx="1801156" cy="2407623"/>
          </a:xfrm>
        </p:grpSpPr>
        <p:grpSp>
          <p:nvGrpSpPr>
            <p:cNvPr id="29" name="Google Shape;1930;p41"/>
            <p:cNvGrpSpPr/>
            <p:nvPr/>
          </p:nvGrpSpPr>
          <p:grpSpPr>
            <a:xfrm>
              <a:off x="1458199" y="325720"/>
              <a:ext cx="1801156" cy="1679328"/>
              <a:chOff x="2023514" y="1409095"/>
              <a:chExt cx="2324973" cy="2324973"/>
            </a:xfrm>
          </p:grpSpPr>
          <p:sp>
            <p:nvSpPr>
              <p:cNvPr id="30" name="Google Shape;1931;p41"/>
              <p:cNvSpPr/>
              <p:nvPr/>
            </p:nvSpPr>
            <p:spPr>
              <a:xfrm rot="-8100000">
                <a:off x="2363934" y="1749644"/>
                <a:ext cx="1644132" cy="1643876"/>
              </a:xfrm>
              <a:custGeom>
                <a:avLst/>
                <a:gdLst/>
                <a:ahLst/>
                <a:cxnLst/>
                <a:rect l="l" t="t" r="r" b="b"/>
                <a:pathLst>
                  <a:path w="19240" h="19237" extrusionOk="0">
                    <a:moveTo>
                      <a:pt x="1" y="0"/>
                    </a:moveTo>
                    <a:lnTo>
                      <a:pt x="1" y="9618"/>
                    </a:lnTo>
                    <a:cubicBezTo>
                      <a:pt x="1" y="14929"/>
                      <a:pt x="4308" y="19236"/>
                      <a:pt x="9619" y="19236"/>
                    </a:cubicBezTo>
                    <a:cubicBezTo>
                      <a:pt x="14933" y="19236"/>
                      <a:pt x="19240" y="14929"/>
                      <a:pt x="19240" y="9618"/>
                    </a:cubicBezTo>
                    <a:cubicBezTo>
                      <a:pt x="19240" y="4307"/>
                      <a:pt x="14933" y="0"/>
                      <a:pt x="9619" y="0"/>
                    </a:cubicBezTo>
                    <a:close/>
                  </a:path>
                </a:pathLst>
              </a:custGeom>
              <a:noFill/>
              <a:ln w="381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932;p41"/>
              <p:cNvSpPr/>
              <p:nvPr/>
            </p:nvSpPr>
            <p:spPr>
              <a:xfrm rot="-8100000">
                <a:off x="2853174" y="2867797"/>
                <a:ext cx="665429" cy="660607"/>
              </a:xfrm>
              <a:custGeom>
                <a:avLst/>
                <a:gdLst/>
                <a:ahLst/>
                <a:cxnLst/>
                <a:rect l="l" t="t" r="r" b="b"/>
                <a:pathLst>
                  <a:path w="7787" h="7027" extrusionOk="0">
                    <a:moveTo>
                      <a:pt x="0" y="1"/>
                    </a:moveTo>
                    <a:lnTo>
                      <a:pt x="0" y="7026"/>
                    </a:lnTo>
                    <a:lnTo>
                      <a:pt x="7787" y="1"/>
                    </a:lnTo>
                    <a:close/>
                  </a:path>
                </a:pathLst>
              </a:custGeom>
              <a:solidFill>
                <a:srgbClr val="FBF3B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33" name="Google Shape;1934;p41"/>
            <p:cNvCxnSpPr/>
            <p:nvPr/>
          </p:nvCxnSpPr>
          <p:spPr>
            <a:xfrm rot="10800000">
              <a:off x="2358800" y="2164843"/>
              <a:ext cx="0" cy="568500"/>
            </a:xfrm>
            <a:prstGeom prst="straightConnector1">
              <a:avLst/>
            </a:prstGeom>
            <a:noFill/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grpSp>
          <p:nvGrpSpPr>
            <p:cNvPr id="45" name="Google Shape;1947;p41"/>
            <p:cNvGrpSpPr/>
            <p:nvPr/>
          </p:nvGrpSpPr>
          <p:grpSpPr>
            <a:xfrm>
              <a:off x="2187559" y="775556"/>
              <a:ext cx="342402" cy="760117"/>
              <a:chOff x="4403828" y="2063258"/>
              <a:chExt cx="336348" cy="875106"/>
            </a:xfrm>
          </p:grpSpPr>
          <p:sp>
            <p:nvSpPr>
              <p:cNvPr id="46" name="Google Shape;1948;p41"/>
              <p:cNvSpPr/>
              <p:nvPr/>
            </p:nvSpPr>
            <p:spPr>
              <a:xfrm>
                <a:off x="4454393" y="2063258"/>
                <a:ext cx="235140" cy="690690"/>
              </a:xfrm>
              <a:custGeom>
                <a:avLst/>
                <a:gdLst/>
                <a:ahLst/>
                <a:cxnLst/>
                <a:rect l="l" t="t" r="r" b="b"/>
                <a:pathLst>
                  <a:path w="3097" h="9097" extrusionOk="0">
                    <a:moveTo>
                      <a:pt x="1549" y="0"/>
                    </a:moveTo>
                    <a:cubicBezTo>
                      <a:pt x="703" y="0"/>
                      <a:pt x="1" y="774"/>
                      <a:pt x="1" y="1727"/>
                    </a:cubicBezTo>
                    <a:lnTo>
                      <a:pt x="1" y="9097"/>
                    </a:lnTo>
                    <a:lnTo>
                      <a:pt x="953" y="9097"/>
                    </a:lnTo>
                    <a:lnTo>
                      <a:pt x="953" y="1727"/>
                    </a:lnTo>
                    <a:cubicBezTo>
                      <a:pt x="953" y="1298"/>
                      <a:pt x="1227" y="953"/>
                      <a:pt x="1549" y="953"/>
                    </a:cubicBezTo>
                    <a:cubicBezTo>
                      <a:pt x="1882" y="953"/>
                      <a:pt x="2156" y="1298"/>
                      <a:pt x="2156" y="1727"/>
                    </a:cubicBezTo>
                    <a:lnTo>
                      <a:pt x="2156" y="9097"/>
                    </a:lnTo>
                    <a:lnTo>
                      <a:pt x="3097" y="9097"/>
                    </a:lnTo>
                    <a:lnTo>
                      <a:pt x="3097" y="1727"/>
                    </a:lnTo>
                    <a:cubicBezTo>
                      <a:pt x="3097" y="774"/>
                      <a:pt x="2406" y="0"/>
                      <a:pt x="1549" y="0"/>
                    </a:cubicBezTo>
                    <a:close/>
                  </a:path>
                </a:pathLst>
              </a:custGeom>
              <a:solidFill>
                <a:srgbClr val="F6E0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949;p41"/>
              <p:cNvSpPr/>
              <p:nvPr/>
            </p:nvSpPr>
            <p:spPr>
              <a:xfrm>
                <a:off x="4403828" y="2742098"/>
                <a:ext cx="336348" cy="196266"/>
              </a:xfrm>
              <a:custGeom>
                <a:avLst/>
                <a:gdLst/>
                <a:ahLst/>
                <a:cxnLst/>
                <a:rect l="l" t="t" r="r" b="b"/>
                <a:pathLst>
                  <a:path w="4430" h="2585" extrusionOk="0">
                    <a:moveTo>
                      <a:pt x="417" y="1"/>
                    </a:moveTo>
                    <a:cubicBezTo>
                      <a:pt x="191" y="1"/>
                      <a:pt x="0" y="191"/>
                      <a:pt x="0" y="406"/>
                    </a:cubicBezTo>
                    <a:lnTo>
                      <a:pt x="0" y="537"/>
                    </a:lnTo>
                    <a:cubicBezTo>
                      <a:pt x="0" y="751"/>
                      <a:pt x="191" y="942"/>
                      <a:pt x="417" y="942"/>
                    </a:cubicBezTo>
                    <a:lnTo>
                      <a:pt x="476" y="942"/>
                    </a:lnTo>
                    <a:lnTo>
                      <a:pt x="476" y="1287"/>
                    </a:lnTo>
                    <a:cubicBezTo>
                      <a:pt x="476" y="1537"/>
                      <a:pt x="691" y="1739"/>
                      <a:pt x="941" y="1739"/>
                    </a:cubicBezTo>
                    <a:lnTo>
                      <a:pt x="1215" y="1739"/>
                    </a:lnTo>
                    <a:cubicBezTo>
                      <a:pt x="1298" y="2215"/>
                      <a:pt x="1715" y="2585"/>
                      <a:pt x="2215" y="2585"/>
                    </a:cubicBezTo>
                    <a:cubicBezTo>
                      <a:pt x="2715" y="2585"/>
                      <a:pt x="3132" y="2215"/>
                      <a:pt x="3227" y="1739"/>
                    </a:cubicBezTo>
                    <a:lnTo>
                      <a:pt x="3501" y="1739"/>
                    </a:lnTo>
                    <a:cubicBezTo>
                      <a:pt x="3751" y="1739"/>
                      <a:pt x="3953" y="1537"/>
                      <a:pt x="3953" y="1287"/>
                    </a:cubicBezTo>
                    <a:lnTo>
                      <a:pt x="3953" y="942"/>
                    </a:lnTo>
                    <a:lnTo>
                      <a:pt x="4025" y="942"/>
                    </a:lnTo>
                    <a:cubicBezTo>
                      <a:pt x="4251" y="942"/>
                      <a:pt x="4429" y="751"/>
                      <a:pt x="4429" y="537"/>
                    </a:cubicBezTo>
                    <a:lnTo>
                      <a:pt x="4429" y="406"/>
                    </a:lnTo>
                    <a:cubicBezTo>
                      <a:pt x="4429" y="191"/>
                      <a:pt x="4251" y="1"/>
                      <a:pt x="4025" y="1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3555291" y="2108322"/>
            <a:ext cx="1801156" cy="2379623"/>
            <a:chOff x="6003229" y="224380"/>
            <a:chExt cx="1801156" cy="2379623"/>
          </a:xfrm>
        </p:grpSpPr>
        <p:grpSp>
          <p:nvGrpSpPr>
            <p:cNvPr id="48" name="Google Shape;1950;p41"/>
            <p:cNvGrpSpPr/>
            <p:nvPr/>
          </p:nvGrpSpPr>
          <p:grpSpPr>
            <a:xfrm>
              <a:off x="6706772" y="674198"/>
              <a:ext cx="394203" cy="760156"/>
              <a:chOff x="6898817" y="2191670"/>
              <a:chExt cx="394203" cy="760156"/>
            </a:xfrm>
          </p:grpSpPr>
          <p:sp>
            <p:nvSpPr>
              <p:cNvPr id="49" name="Google Shape;1951;p41"/>
              <p:cNvSpPr/>
              <p:nvPr/>
            </p:nvSpPr>
            <p:spPr>
              <a:xfrm>
                <a:off x="6914154" y="2309733"/>
                <a:ext cx="378866" cy="213577"/>
              </a:xfrm>
              <a:custGeom>
                <a:avLst/>
                <a:gdLst/>
                <a:ahLst/>
                <a:cxnLst/>
                <a:rect l="l" t="t" r="r" b="b"/>
                <a:pathLst>
                  <a:path w="4990" h="2813" extrusionOk="0">
                    <a:moveTo>
                      <a:pt x="4398" y="0"/>
                    </a:moveTo>
                    <a:cubicBezTo>
                      <a:pt x="4338" y="0"/>
                      <a:pt x="4276" y="12"/>
                      <a:pt x="4216" y="39"/>
                    </a:cubicBezTo>
                    <a:lnTo>
                      <a:pt x="406" y="1634"/>
                    </a:lnTo>
                    <a:cubicBezTo>
                      <a:pt x="132" y="1741"/>
                      <a:pt x="1" y="2098"/>
                      <a:pt x="96" y="2408"/>
                    </a:cubicBezTo>
                    <a:cubicBezTo>
                      <a:pt x="179" y="2658"/>
                      <a:pt x="370" y="2813"/>
                      <a:pt x="596" y="2813"/>
                    </a:cubicBezTo>
                    <a:cubicBezTo>
                      <a:pt x="656" y="2813"/>
                      <a:pt x="715" y="2801"/>
                      <a:pt x="775" y="2777"/>
                    </a:cubicBezTo>
                    <a:lnTo>
                      <a:pt x="4573" y="1182"/>
                    </a:lnTo>
                    <a:cubicBezTo>
                      <a:pt x="4847" y="1063"/>
                      <a:pt x="4990" y="717"/>
                      <a:pt x="4882" y="396"/>
                    </a:cubicBezTo>
                    <a:cubicBezTo>
                      <a:pt x="4808" y="155"/>
                      <a:pt x="4611" y="0"/>
                      <a:pt x="4398" y="0"/>
                    </a:cubicBezTo>
                    <a:close/>
                  </a:path>
                </a:pathLst>
              </a:custGeom>
              <a:solidFill>
                <a:srgbClr val="F6E0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952;p41"/>
              <p:cNvSpPr/>
              <p:nvPr/>
            </p:nvSpPr>
            <p:spPr>
              <a:xfrm>
                <a:off x="6944903" y="2191670"/>
                <a:ext cx="295728" cy="178879"/>
              </a:xfrm>
              <a:custGeom>
                <a:avLst/>
                <a:gdLst/>
                <a:ahLst/>
                <a:cxnLst/>
                <a:rect l="l" t="t" r="r" b="b"/>
                <a:pathLst>
                  <a:path w="3895" h="2356" extrusionOk="0">
                    <a:moveTo>
                      <a:pt x="3296" y="0"/>
                    </a:moveTo>
                    <a:cubicBezTo>
                      <a:pt x="3238" y="0"/>
                      <a:pt x="3178" y="11"/>
                      <a:pt x="3120" y="34"/>
                    </a:cubicBezTo>
                    <a:lnTo>
                      <a:pt x="417" y="1177"/>
                    </a:lnTo>
                    <a:cubicBezTo>
                      <a:pt x="132" y="1284"/>
                      <a:pt x="1" y="1629"/>
                      <a:pt x="96" y="1951"/>
                    </a:cubicBezTo>
                    <a:cubicBezTo>
                      <a:pt x="179" y="2201"/>
                      <a:pt x="382" y="2356"/>
                      <a:pt x="596" y="2356"/>
                    </a:cubicBezTo>
                    <a:cubicBezTo>
                      <a:pt x="656" y="2356"/>
                      <a:pt x="715" y="2344"/>
                      <a:pt x="775" y="2320"/>
                    </a:cubicBezTo>
                    <a:lnTo>
                      <a:pt x="3477" y="1177"/>
                    </a:lnTo>
                    <a:cubicBezTo>
                      <a:pt x="3751" y="1070"/>
                      <a:pt x="3894" y="725"/>
                      <a:pt x="3787" y="403"/>
                    </a:cubicBezTo>
                    <a:cubicBezTo>
                      <a:pt x="3712" y="150"/>
                      <a:pt x="3511" y="0"/>
                      <a:pt x="3296" y="0"/>
                    </a:cubicBezTo>
                    <a:close/>
                  </a:path>
                </a:pathLst>
              </a:custGeom>
              <a:solidFill>
                <a:srgbClr val="F6E0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953;p41"/>
              <p:cNvSpPr/>
              <p:nvPr/>
            </p:nvSpPr>
            <p:spPr>
              <a:xfrm>
                <a:off x="6898817" y="2449813"/>
                <a:ext cx="394203" cy="320328"/>
              </a:xfrm>
              <a:custGeom>
                <a:avLst/>
                <a:gdLst/>
                <a:ahLst/>
                <a:cxnLst/>
                <a:rect l="l" t="t" r="r" b="b"/>
                <a:pathLst>
                  <a:path w="5192" h="4219" extrusionOk="0">
                    <a:moveTo>
                      <a:pt x="4600" y="1"/>
                    </a:moveTo>
                    <a:cubicBezTo>
                      <a:pt x="4540" y="1"/>
                      <a:pt x="4478" y="13"/>
                      <a:pt x="4418" y="39"/>
                    </a:cubicBezTo>
                    <a:cubicBezTo>
                      <a:pt x="4418" y="39"/>
                      <a:pt x="655" y="1611"/>
                      <a:pt x="405" y="1718"/>
                    </a:cubicBezTo>
                    <a:cubicBezTo>
                      <a:pt x="179" y="1813"/>
                      <a:pt x="0" y="2254"/>
                      <a:pt x="346" y="2563"/>
                    </a:cubicBezTo>
                    <a:cubicBezTo>
                      <a:pt x="548" y="2730"/>
                      <a:pt x="1143" y="3242"/>
                      <a:pt x="1143" y="3242"/>
                    </a:cubicBezTo>
                    <a:lnTo>
                      <a:pt x="1143" y="4218"/>
                    </a:lnTo>
                    <a:lnTo>
                      <a:pt x="2203" y="4218"/>
                    </a:lnTo>
                    <a:lnTo>
                      <a:pt x="2203" y="3242"/>
                    </a:lnTo>
                    <a:cubicBezTo>
                      <a:pt x="2203" y="2920"/>
                      <a:pt x="2084" y="2611"/>
                      <a:pt x="1894" y="2385"/>
                    </a:cubicBezTo>
                    <a:lnTo>
                      <a:pt x="4775" y="1182"/>
                    </a:lnTo>
                    <a:cubicBezTo>
                      <a:pt x="5049" y="1063"/>
                      <a:pt x="5192" y="718"/>
                      <a:pt x="5084" y="396"/>
                    </a:cubicBezTo>
                    <a:cubicBezTo>
                      <a:pt x="5010" y="155"/>
                      <a:pt x="4813" y="1"/>
                      <a:pt x="4600" y="1"/>
                    </a:cubicBezTo>
                    <a:close/>
                  </a:path>
                </a:pathLst>
              </a:custGeom>
              <a:solidFill>
                <a:srgbClr val="F6E0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954;p41"/>
              <p:cNvSpPr/>
              <p:nvPr/>
            </p:nvSpPr>
            <p:spPr>
              <a:xfrm>
                <a:off x="7155517" y="2588679"/>
                <a:ext cx="132110" cy="181461"/>
              </a:xfrm>
              <a:custGeom>
                <a:avLst/>
                <a:gdLst/>
                <a:ahLst/>
                <a:cxnLst/>
                <a:rect l="l" t="t" r="r" b="b"/>
                <a:pathLst>
                  <a:path w="1740" h="2390" extrusionOk="0">
                    <a:moveTo>
                      <a:pt x="1144" y="1"/>
                    </a:moveTo>
                    <a:cubicBezTo>
                      <a:pt x="1045" y="1"/>
                      <a:pt x="945" y="34"/>
                      <a:pt x="858" y="103"/>
                    </a:cubicBezTo>
                    <a:lnTo>
                      <a:pt x="489" y="377"/>
                    </a:lnTo>
                    <a:cubicBezTo>
                      <a:pt x="179" y="615"/>
                      <a:pt x="1" y="1008"/>
                      <a:pt x="1" y="1425"/>
                    </a:cubicBezTo>
                    <a:lnTo>
                      <a:pt x="1" y="2389"/>
                    </a:lnTo>
                    <a:lnTo>
                      <a:pt x="1049" y="2389"/>
                    </a:lnTo>
                    <a:lnTo>
                      <a:pt x="1061" y="1401"/>
                    </a:lnTo>
                    <a:lnTo>
                      <a:pt x="1430" y="1115"/>
                    </a:lnTo>
                    <a:cubicBezTo>
                      <a:pt x="1680" y="937"/>
                      <a:pt x="1739" y="556"/>
                      <a:pt x="1584" y="282"/>
                    </a:cubicBezTo>
                    <a:cubicBezTo>
                      <a:pt x="1486" y="100"/>
                      <a:pt x="1316" y="1"/>
                      <a:pt x="1144" y="1"/>
                    </a:cubicBezTo>
                    <a:close/>
                  </a:path>
                </a:pathLst>
              </a:custGeom>
              <a:solidFill>
                <a:srgbClr val="F6E0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955;p41"/>
              <p:cNvSpPr/>
              <p:nvPr/>
            </p:nvSpPr>
            <p:spPr>
              <a:xfrm>
                <a:off x="6941335" y="2755561"/>
                <a:ext cx="335437" cy="196266"/>
              </a:xfrm>
              <a:custGeom>
                <a:avLst/>
                <a:gdLst/>
                <a:ahLst/>
                <a:cxnLst/>
                <a:rect l="l" t="t" r="r" b="b"/>
                <a:pathLst>
                  <a:path w="4418" h="2585" extrusionOk="0">
                    <a:moveTo>
                      <a:pt x="405" y="1"/>
                    </a:moveTo>
                    <a:cubicBezTo>
                      <a:pt x="179" y="1"/>
                      <a:pt x="0" y="191"/>
                      <a:pt x="0" y="406"/>
                    </a:cubicBezTo>
                    <a:lnTo>
                      <a:pt x="0" y="537"/>
                    </a:lnTo>
                    <a:cubicBezTo>
                      <a:pt x="0" y="751"/>
                      <a:pt x="179" y="941"/>
                      <a:pt x="405" y="941"/>
                    </a:cubicBezTo>
                    <a:lnTo>
                      <a:pt x="476" y="941"/>
                    </a:lnTo>
                    <a:lnTo>
                      <a:pt x="476" y="1287"/>
                    </a:lnTo>
                    <a:cubicBezTo>
                      <a:pt x="476" y="1537"/>
                      <a:pt x="679" y="1739"/>
                      <a:pt x="929" y="1739"/>
                    </a:cubicBezTo>
                    <a:lnTo>
                      <a:pt x="1203" y="1739"/>
                    </a:lnTo>
                    <a:cubicBezTo>
                      <a:pt x="1286" y="2215"/>
                      <a:pt x="1703" y="2584"/>
                      <a:pt x="2215" y="2584"/>
                    </a:cubicBezTo>
                    <a:cubicBezTo>
                      <a:pt x="2715" y="2584"/>
                      <a:pt x="3131" y="2215"/>
                      <a:pt x="3215" y="1739"/>
                    </a:cubicBezTo>
                    <a:lnTo>
                      <a:pt x="3489" y="1739"/>
                    </a:lnTo>
                    <a:cubicBezTo>
                      <a:pt x="3739" y="1739"/>
                      <a:pt x="3941" y="1537"/>
                      <a:pt x="3941" y="1287"/>
                    </a:cubicBezTo>
                    <a:lnTo>
                      <a:pt x="3941" y="941"/>
                    </a:lnTo>
                    <a:lnTo>
                      <a:pt x="4012" y="941"/>
                    </a:lnTo>
                    <a:cubicBezTo>
                      <a:pt x="4239" y="941"/>
                      <a:pt x="4417" y="751"/>
                      <a:pt x="4417" y="537"/>
                    </a:cubicBezTo>
                    <a:lnTo>
                      <a:pt x="4417" y="406"/>
                    </a:lnTo>
                    <a:cubicBezTo>
                      <a:pt x="4417" y="191"/>
                      <a:pt x="4239" y="1"/>
                      <a:pt x="4012" y="1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6003229" y="224380"/>
              <a:ext cx="1801156" cy="2379623"/>
              <a:chOff x="6003229" y="224380"/>
              <a:chExt cx="1801156" cy="2379623"/>
            </a:xfrm>
          </p:grpSpPr>
          <p:cxnSp>
            <p:nvCxnSpPr>
              <p:cNvPr id="34" name="Google Shape;1935;p41"/>
              <p:cNvCxnSpPr/>
              <p:nvPr/>
            </p:nvCxnSpPr>
            <p:spPr>
              <a:xfrm rot="10800000">
                <a:off x="6903880" y="2035503"/>
                <a:ext cx="0" cy="5685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grpSp>
            <p:nvGrpSpPr>
              <p:cNvPr id="57" name="Google Shape;1959;p41"/>
              <p:cNvGrpSpPr/>
              <p:nvPr/>
            </p:nvGrpSpPr>
            <p:grpSpPr>
              <a:xfrm>
                <a:off x="6003229" y="224380"/>
                <a:ext cx="1801156" cy="1679328"/>
                <a:chOff x="2023514" y="1409095"/>
                <a:chExt cx="2324973" cy="2324973"/>
              </a:xfrm>
            </p:grpSpPr>
            <p:sp>
              <p:nvSpPr>
                <p:cNvPr id="58" name="Google Shape;1960;p41"/>
                <p:cNvSpPr/>
                <p:nvPr/>
              </p:nvSpPr>
              <p:spPr>
                <a:xfrm rot="-8100000">
                  <a:off x="2363934" y="1749644"/>
                  <a:ext cx="1644132" cy="16438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40" h="19237" extrusionOk="0">
                      <a:moveTo>
                        <a:pt x="1" y="0"/>
                      </a:moveTo>
                      <a:lnTo>
                        <a:pt x="1" y="9618"/>
                      </a:lnTo>
                      <a:cubicBezTo>
                        <a:pt x="1" y="14929"/>
                        <a:pt x="4308" y="19236"/>
                        <a:pt x="9619" y="19236"/>
                      </a:cubicBezTo>
                      <a:cubicBezTo>
                        <a:pt x="14933" y="19236"/>
                        <a:pt x="19240" y="14929"/>
                        <a:pt x="19240" y="9618"/>
                      </a:cubicBezTo>
                      <a:cubicBezTo>
                        <a:pt x="19240" y="4307"/>
                        <a:pt x="14933" y="0"/>
                        <a:pt x="9619" y="0"/>
                      </a:cubicBezTo>
                      <a:close/>
                    </a:path>
                  </a:pathLst>
                </a:custGeom>
                <a:noFill/>
                <a:ln w="38100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" name="Google Shape;1961;p41"/>
                <p:cNvSpPr/>
                <p:nvPr/>
              </p:nvSpPr>
              <p:spPr>
                <a:xfrm rot="-8100000">
                  <a:off x="2853174" y="2867797"/>
                  <a:ext cx="665429" cy="66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7" h="7027" extrusionOk="0">
                      <a:moveTo>
                        <a:pt x="0" y="1"/>
                      </a:moveTo>
                      <a:lnTo>
                        <a:pt x="0" y="7026"/>
                      </a:lnTo>
                      <a:lnTo>
                        <a:pt x="7787" y="1"/>
                      </a:lnTo>
                      <a:close/>
                    </a:path>
                  </a:pathLst>
                </a:custGeom>
                <a:solidFill>
                  <a:srgbClr val="FBF3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61" name="Google Shape;2039;p42"/>
          <p:cNvSpPr txBox="1"/>
          <p:nvPr/>
        </p:nvSpPr>
        <p:spPr>
          <a:xfrm>
            <a:off x="3705355" y="1600691"/>
            <a:ext cx="1622752" cy="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700" rIns="0" bIns="0" anchor="ctr" anchorCtr="0">
            <a:noAutofit/>
          </a:bodyPr>
          <a:lstStyle/>
          <a:p>
            <a:pPr marL="12700" lvl="0" algn="ctr"/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SECURE </a:t>
            </a:r>
          </a:p>
          <a:p>
            <a:pPr marL="12700" lvl="0" algn="ctr"/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QR CODES 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Roboto"/>
              <a:sym typeface="Roboto"/>
            </a:endParaRPr>
          </a:p>
        </p:txBody>
      </p:sp>
      <p:sp>
        <p:nvSpPr>
          <p:cNvPr id="62" name="Google Shape;2040;p42"/>
          <p:cNvSpPr txBox="1"/>
          <p:nvPr/>
        </p:nvSpPr>
        <p:spPr>
          <a:xfrm>
            <a:off x="1864323" y="914763"/>
            <a:ext cx="1668302" cy="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700" rIns="0" bIns="0" anchor="ctr" anchorCtr="0">
            <a:noAutofit/>
          </a:bodyPr>
          <a:lstStyle/>
          <a:p>
            <a:pPr marL="12700" lvl="0" algn="ctr"/>
            <a:r>
              <a:rPr lang="en-US" sz="1600" b="1" dirty="0">
                <a:solidFill>
                  <a:schemeClr val="accent3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BLOCKCHAIN TECHNOLOGY </a:t>
            </a:r>
            <a:endParaRPr lang="en-US" sz="1600" b="1" dirty="0">
              <a:solidFill>
                <a:schemeClr val="accent3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Roboto"/>
              <a:sym typeface="Roboto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-18905" y="1765337"/>
            <a:ext cx="1801156" cy="2510271"/>
            <a:chOff x="-31761" y="1656019"/>
            <a:chExt cx="1801156" cy="2379623"/>
          </a:xfrm>
        </p:grpSpPr>
        <p:cxnSp>
          <p:nvCxnSpPr>
            <p:cNvPr id="39" name="Google Shape;1933;p41"/>
            <p:cNvCxnSpPr/>
            <p:nvPr/>
          </p:nvCxnSpPr>
          <p:spPr>
            <a:xfrm rot="10800000">
              <a:off x="868803" y="3467142"/>
              <a:ext cx="0" cy="568500"/>
            </a:xfrm>
            <a:prstGeom prst="straightConnector1">
              <a:avLst/>
            </a:pr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grpSp>
          <p:nvGrpSpPr>
            <p:cNvPr id="40" name="Google Shape;1939;p41"/>
            <p:cNvGrpSpPr/>
            <p:nvPr/>
          </p:nvGrpSpPr>
          <p:grpSpPr>
            <a:xfrm>
              <a:off x="-31761" y="1656019"/>
              <a:ext cx="1801156" cy="1679328"/>
              <a:chOff x="2023514" y="1409095"/>
              <a:chExt cx="2324973" cy="2324973"/>
            </a:xfrm>
          </p:grpSpPr>
          <p:sp>
            <p:nvSpPr>
              <p:cNvPr id="41" name="Google Shape;1940;p41"/>
              <p:cNvSpPr/>
              <p:nvPr/>
            </p:nvSpPr>
            <p:spPr>
              <a:xfrm rot="-8100000">
                <a:off x="2363934" y="1749644"/>
                <a:ext cx="1644132" cy="1643876"/>
              </a:xfrm>
              <a:custGeom>
                <a:avLst/>
                <a:gdLst/>
                <a:ahLst/>
                <a:cxnLst/>
                <a:rect l="l" t="t" r="r" b="b"/>
                <a:pathLst>
                  <a:path w="19240" h="19237" extrusionOk="0">
                    <a:moveTo>
                      <a:pt x="1" y="0"/>
                    </a:moveTo>
                    <a:lnTo>
                      <a:pt x="1" y="9618"/>
                    </a:lnTo>
                    <a:cubicBezTo>
                      <a:pt x="1" y="14929"/>
                      <a:pt x="4308" y="19236"/>
                      <a:pt x="9619" y="19236"/>
                    </a:cubicBezTo>
                    <a:cubicBezTo>
                      <a:pt x="14933" y="19236"/>
                      <a:pt x="19240" y="14929"/>
                      <a:pt x="19240" y="9618"/>
                    </a:cubicBezTo>
                    <a:cubicBezTo>
                      <a:pt x="19240" y="4307"/>
                      <a:pt x="14933" y="0"/>
                      <a:pt x="9619" y="0"/>
                    </a:cubicBezTo>
                    <a:close/>
                  </a:path>
                </a:pathLst>
              </a:custGeom>
              <a:noFill/>
              <a:ln w="381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941;p41"/>
              <p:cNvSpPr/>
              <p:nvPr/>
            </p:nvSpPr>
            <p:spPr>
              <a:xfrm rot="-8100000">
                <a:off x="2853174" y="2867797"/>
                <a:ext cx="665429" cy="660607"/>
              </a:xfrm>
              <a:custGeom>
                <a:avLst/>
                <a:gdLst/>
                <a:ahLst/>
                <a:cxnLst/>
                <a:rect l="l" t="t" r="r" b="b"/>
                <a:pathLst>
                  <a:path w="7787" h="7027" extrusionOk="0">
                    <a:moveTo>
                      <a:pt x="0" y="1"/>
                    </a:moveTo>
                    <a:lnTo>
                      <a:pt x="0" y="7026"/>
                    </a:lnTo>
                    <a:lnTo>
                      <a:pt x="7787" y="1"/>
                    </a:lnTo>
                    <a:close/>
                  </a:path>
                </a:pathLst>
              </a:custGeom>
              <a:solidFill>
                <a:srgbClr val="FBF3B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" name="Google Shape;1943;p41"/>
            <p:cNvGrpSpPr/>
            <p:nvPr/>
          </p:nvGrpSpPr>
          <p:grpSpPr>
            <a:xfrm>
              <a:off x="606376" y="2125328"/>
              <a:ext cx="524877" cy="740675"/>
              <a:chOff x="1715375" y="2197938"/>
              <a:chExt cx="529805" cy="747628"/>
            </a:xfrm>
          </p:grpSpPr>
          <p:sp>
            <p:nvSpPr>
              <p:cNvPr id="44" name="Google Shape;1944;p41"/>
              <p:cNvSpPr/>
              <p:nvPr/>
            </p:nvSpPr>
            <p:spPr>
              <a:xfrm>
                <a:off x="1715375" y="2197938"/>
                <a:ext cx="529805" cy="605730"/>
              </a:xfrm>
              <a:custGeom>
                <a:avLst/>
                <a:gdLst/>
                <a:ahLst/>
                <a:cxnLst/>
                <a:rect l="l" t="t" r="r" b="b"/>
                <a:pathLst>
                  <a:path w="6978" h="7978" extrusionOk="0">
                    <a:moveTo>
                      <a:pt x="3489" y="0"/>
                    </a:moveTo>
                    <a:cubicBezTo>
                      <a:pt x="1572" y="0"/>
                      <a:pt x="0" y="1489"/>
                      <a:pt x="0" y="3310"/>
                    </a:cubicBezTo>
                    <a:cubicBezTo>
                      <a:pt x="0" y="4584"/>
                      <a:pt x="500" y="5311"/>
                      <a:pt x="977" y="6013"/>
                    </a:cubicBezTo>
                    <a:cubicBezTo>
                      <a:pt x="1369" y="6585"/>
                      <a:pt x="1774" y="7180"/>
                      <a:pt x="1810" y="7978"/>
                    </a:cubicBezTo>
                    <a:lnTo>
                      <a:pt x="5179" y="7978"/>
                    </a:lnTo>
                    <a:cubicBezTo>
                      <a:pt x="5215" y="7180"/>
                      <a:pt x="5620" y="6585"/>
                      <a:pt x="6013" y="6013"/>
                    </a:cubicBezTo>
                    <a:cubicBezTo>
                      <a:pt x="6489" y="5311"/>
                      <a:pt x="6977" y="4584"/>
                      <a:pt x="6977" y="3310"/>
                    </a:cubicBezTo>
                    <a:cubicBezTo>
                      <a:pt x="6977" y="1489"/>
                      <a:pt x="5418" y="0"/>
                      <a:pt x="3489" y="0"/>
                    </a:cubicBezTo>
                    <a:close/>
                  </a:path>
                </a:pathLst>
              </a:custGeom>
              <a:solidFill>
                <a:srgbClr val="F6E0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945;p41"/>
              <p:cNvSpPr/>
              <p:nvPr/>
            </p:nvSpPr>
            <p:spPr>
              <a:xfrm>
                <a:off x="1888938" y="2450006"/>
                <a:ext cx="182676" cy="402478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5301" extrusionOk="0">
                    <a:moveTo>
                      <a:pt x="421" y="1"/>
                    </a:moveTo>
                    <a:cubicBezTo>
                      <a:pt x="340" y="1"/>
                      <a:pt x="258" y="28"/>
                      <a:pt x="191" y="86"/>
                    </a:cubicBezTo>
                    <a:cubicBezTo>
                      <a:pt x="24" y="205"/>
                      <a:pt x="0" y="443"/>
                      <a:pt x="131" y="598"/>
                    </a:cubicBezTo>
                    <a:lnTo>
                      <a:pt x="822" y="1455"/>
                    </a:lnTo>
                    <a:lnTo>
                      <a:pt x="822" y="4908"/>
                    </a:lnTo>
                    <a:cubicBezTo>
                      <a:pt x="822" y="5122"/>
                      <a:pt x="988" y="5301"/>
                      <a:pt x="1203" y="5301"/>
                    </a:cubicBezTo>
                    <a:cubicBezTo>
                      <a:pt x="1417" y="5301"/>
                      <a:pt x="1584" y="5122"/>
                      <a:pt x="1584" y="4908"/>
                    </a:cubicBezTo>
                    <a:lnTo>
                      <a:pt x="1584" y="1455"/>
                    </a:lnTo>
                    <a:lnTo>
                      <a:pt x="2274" y="598"/>
                    </a:lnTo>
                    <a:cubicBezTo>
                      <a:pt x="2405" y="443"/>
                      <a:pt x="2381" y="205"/>
                      <a:pt x="2227" y="86"/>
                    </a:cubicBezTo>
                    <a:cubicBezTo>
                      <a:pt x="2159" y="28"/>
                      <a:pt x="2075" y="1"/>
                      <a:pt x="1992" y="1"/>
                    </a:cubicBezTo>
                    <a:cubicBezTo>
                      <a:pt x="1886" y="1"/>
                      <a:pt x="1782" y="46"/>
                      <a:pt x="1715" y="133"/>
                    </a:cubicBezTo>
                    <a:lnTo>
                      <a:pt x="1334" y="598"/>
                    </a:lnTo>
                    <a:cubicBezTo>
                      <a:pt x="1298" y="586"/>
                      <a:pt x="1250" y="574"/>
                      <a:pt x="1203" y="574"/>
                    </a:cubicBezTo>
                    <a:cubicBezTo>
                      <a:pt x="1155" y="574"/>
                      <a:pt x="1119" y="586"/>
                      <a:pt x="1072" y="598"/>
                    </a:cubicBezTo>
                    <a:lnTo>
                      <a:pt x="703" y="133"/>
                    </a:lnTo>
                    <a:cubicBezTo>
                      <a:pt x="629" y="46"/>
                      <a:pt x="525" y="1"/>
                      <a:pt x="42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946;p41"/>
              <p:cNvSpPr/>
              <p:nvPr/>
            </p:nvSpPr>
            <p:spPr>
              <a:xfrm>
                <a:off x="1855455" y="2797284"/>
                <a:ext cx="250477" cy="148282"/>
              </a:xfrm>
              <a:custGeom>
                <a:avLst/>
                <a:gdLst/>
                <a:ahLst/>
                <a:cxnLst/>
                <a:rect l="l" t="t" r="r" b="b"/>
                <a:pathLst>
                  <a:path w="3299" h="1953" extrusionOk="0">
                    <a:moveTo>
                      <a:pt x="1" y="0"/>
                    </a:moveTo>
                    <a:lnTo>
                      <a:pt x="1" y="727"/>
                    </a:lnTo>
                    <a:cubicBezTo>
                      <a:pt x="1" y="965"/>
                      <a:pt x="191" y="1155"/>
                      <a:pt x="429" y="1155"/>
                    </a:cubicBezTo>
                    <a:lnTo>
                      <a:pt x="691" y="1155"/>
                    </a:lnTo>
                    <a:cubicBezTo>
                      <a:pt x="775" y="1608"/>
                      <a:pt x="1168" y="1953"/>
                      <a:pt x="1644" y="1953"/>
                    </a:cubicBezTo>
                    <a:cubicBezTo>
                      <a:pt x="2120" y="1953"/>
                      <a:pt x="2525" y="1608"/>
                      <a:pt x="2596" y="1155"/>
                    </a:cubicBezTo>
                    <a:lnTo>
                      <a:pt x="2870" y="1155"/>
                    </a:lnTo>
                    <a:cubicBezTo>
                      <a:pt x="3108" y="1155"/>
                      <a:pt x="3299" y="953"/>
                      <a:pt x="3299" y="727"/>
                    </a:cubicBezTo>
                    <a:lnTo>
                      <a:pt x="3299" y="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6" name="Google Shape;2040;p42"/>
          <p:cNvSpPr txBox="1"/>
          <p:nvPr/>
        </p:nvSpPr>
        <p:spPr>
          <a:xfrm>
            <a:off x="33704" y="1272119"/>
            <a:ext cx="1668302" cy="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700" rIns="0" bIns="0" anchor="ctr" anchorCtr="0">
            <a:noAutofit/>
          </a:bodyPr>
          <a:lstStyle/>
          <a:p>
            <a:pPr lvl="0" algn="ctr">
              <a:buSzPts val="1100"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DIGITAL SIGNATURES 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Roboto"/>
              <a:sym typeface="Roboto"/>
            </a:endParaRPr>
          </a:p>
        </p:txBody>
      </p:sp>
      <p:sp>
        <p:nvSpPr>
          <p:cNvPr id="2" name="Oval 1"/>
          <p:cNvSpPr/>
          <p:nvPr/>
        </p:nvSpPr>
        <p:spPr>
          <a:xfrm rot="334345">
            <a:off x="-170622" y="4000120"/>
            <a:ext cx="6079184" cy="290282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Google Shape;2469;p52"/>
          <p:cNvSpPr txBox="1"/>
          <p:nvPr/>
        </p:nvSpPr>
        <p:spPr>
          <a:xfrm>
            <a:off x="6142005" y="1072991"/>
            <a:ext cx="2530297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4800" b="1" dirty="0">
                <a:solidFill>
                  <a:srgbClr val="FFC000"/>
                </a:solidFill>
                <a:latin typeface="Comic Sans MS" panose="030F0702030302020204" pitchFamily="66" charset="0"/>
                <a:ea typeface="Verdana" panose="020B0604030504040204" pitchFamily="34" charset="0"/>
              </a:rPr>
              <a:t>WHITEPAPER</a:t>
            </a:r>
            <a:endParaRPr sz="4800" b="1" dirty="0">
              <a:solidFill>
                <a:srgbClr val="FFC000"/>
              </a:solidFill>
              <a:latin typeface="Comic Sans MS" panose="030F0702030302020204" pitchFamily="66" charset="0"/>
              <a:ea typeface="Verdana" panose="020B0604030504040204" pitchFamily="34" charset="0"/>
              <a:cs typeface="Overpass Black"/>
              <a:sym typeface="Overpass Black"/>
            </a:endParaRPr>
          </a:p>
        </p:txBody>
      </p:sp>
      <p:sp>
        <p:nvSpPr>
          <p:cNvPr id="63" name="Google Shape;2468;p52"/>
          <p:cNvSpPr txBox="1"/>
          <p:nvPr/>
        </p:nvSpPr>
        <p:spPr>
          <a:xfrm>
            <a:off x="6045159" y="1787247"/>
            <a:ext cx="2951015" cy="2354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The increasing need for secure and tamper-proof documents in today's digital world has highlighted the importance of effective document security solutions </a:t>
            </a:r>
          </a:p>
          <a:p>
            <a:pPr lvl="0"/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/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Each has its uses and limitations  </a:t>
            </a:r>
            <a:endParaRPr sz="1200" dirty="0">
              <a:solidFill>
                <a:schemeClr val="dk2"/>
              </a:solidFill>
              <a:latin typeface="Verdana" panose="020B0604030504040204" pitchFamily="34" charset="0"/>
              <a:ea typeface="Verdana" panose="020B0604030504040204" pitchFamily="34" charset="0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93491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661355">
            <a:off x="1460013" y="1838420"/>
            <a:ext cx="1676383" cy="2366105"/>
            <a:chOff x="1458199" y="325720"/>
            <a:chExt cx="1801156" cy="2407623"/>
          </a:xfrm>
        </p:grpSpPr>
        <p:grpSp>
          <p:nvGrpSpPr>
            <p:cNvPr id="29" name="Google Shape;1930;p41"/>
            <p:cNvGrpSpPr/>
            <p:nvPr/>
          </p:nvGrpSpPr>
          <p:grpSpPr>
            <a:xfrm>
              <a:off x="1458199" y="325720"/>
              <a:ext cx="1801156" cy="1679328"/>
              <a:chOff x="2023514" y="1409095"/>
              <a:chExt cx="2324973" cy="2324973"/>
            </a:xfrm>
          </p:grpSpPr>
          <p:sp>
            <p:nvSpPr>
              <p:cNvPr id="30" name="Google Shape;1931;p41"/>
              <p:cNvSpPr/>
              <p:nvPr/>
            </p:nvSpPr>
            <p:spPr>
              <a:xfrm rot="-8100000">
                <a:off x="2363934" y="1749644"/>
                <a:ext cx="1644132" cy="1643876"/>
              </a:xfrm>
              <a:custGeom>
                <a:avLst/>
                <a:gdLst/>
                <a:ahLst/>
                <a:cxnLst/>
                <a:rect l="l" t="t" r="r" b="b"/>
                <a:pathLst>
                  <a:path w="19240" h="19237" extrusionOk="0">
                    <a:moveTo>
                      <a:pt x="1" y="0"/>
                    </a:moveTo>
                    <a:lnTo>
                      <a:pt x="1" y="9618"/>
                    </a:lnTo>
                    <a:cubicBezTo>
                      <a:pt x="1" y="14929"/>
                      <a:pt x="4308" y="19236"/>
                      <a:pt x="9619" y="19236"/>
                    </a:cubicBezTo>
                    <a:cubicBezTo>
                      <a:pt x="14933" y="19236"/>
                      <a:pt x="19240" y="14929"/>
                      <a:pt x="19240" y="9618"/>
                    </a:cubicBezTo>
                    <a:cubicBezTo>
                      <a:pt x="19240" y="4307"/>
                      <a:pt x="14933" y="0"/>
                      <a:pt x="9619" y="0"/>
                    </a:cubicBezTo>
                    <a:close/>
                  </a:path>
                </a:pathLst>
              </a:custGeom>
              <a:noFill/>
              <a:ln w="381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932;p41"/>
              <p:cNvSpPr/>
              <p:nvPr/>
            </p:nvSpPr>
            <p:spPr>
              <a:xfrm rot="-8100000">
                <a:off x="2853174" y="2867797"/>
                <a:ext cx="665429" cy="660607"/>
              </a:xfrm>
              <a:custGeom>
                <a:avLst/>
                <a:gdLst/>
                <a:ahLst/>
                <a:cxnLst/>
                <a:rect l="l" t="t" r="r" b="b"/>
                <a:pathLst>
                  <a:path w="7787" h="7027" extrusionOk="0">
                    <a:moveTo>
                      <a:pt x="0" y="1"/>
                    </a:moveTo>
                    <a:lnTo>
                      <a:pt x="0" y="7026"/>
                    </a:lnTo>
                    <a:lnTo>
                      <a:pt x="7787" y="1"/>
                    </a:lnTo>
                    <a:close/>
                  </a:path>
                </a:pathLst>
              </a:custGeom>
              <a:solidFill>
                <a:srgbClr val="FBF3B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33" name="Google Shape;1934;p41"/>
            <p:cNvCxnSpPr/>
            <p:nvPr/>
          </p:nvCxnSpPr>
          <p:spPr>
            <a:xfrm rot="10800000">
              <a:off x="2358800" y="2164843"/>
              <a:ext cx="0" cy="568500"/>
            </a:xfrm>
            <a:prstGeom prst="straightConnector1">
              <a:avLst/>
            </a:prstGeom>
            <a:noFill/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grpSp>
          <p:nvGrpSpPr>
            <p:cNvPr id="45" name="Google Shape;1947;p41"/>
            <p:cNvGrpSpPr/>
            <p:nvPr/>
          </p:nvGrpSpPr>
          <p:grpSpPr>
            <a:xfrm>
              <a:off x="2187559" y="775556"/>
              <a:ext cx="342402" cy="760117"/>
              <a:chOff x="4403828" y="2063258"/>
              <a:chExt cx="336348" cy="875106"/>
            </a:xfrm>
          </p:grpSpPr>
          <p:sp>
            <p:nvSpPr>
              <p:cNvPr id="46" name="Google Shape;1948;p41"/>
              <p:cNvSpPr/>
              <p:nvPr/>
            </p:nvSpPr>
            <p:spPr>
              <a:xfrm>
                <a:off x="4454393" y="2063258"/>
                <a:ext cx="235140" cy="690690"/>
              </a:xfrm>
              <a:custGeom>
                <a:avLst/>
                <a:gdLst/>
                <a:ahLst/>
                <a:cxnLst/>
                <a:rect l="l" t="t" r="r" b="b"/>
                <a:pathLst>
                  <a:path w="3097" h="9097" extrusionOk="0">
                    <a:moveTo>
                      <a:pt x="1549" y="0"/>
                    </a:moveTo>
                    <a:cubicBezTo>
                      <a:pt x="703" y="0"/>
                      <a:pt x="1" y="774"/>
                      <a:pt x="1" y="1727"/>
                    </a:cubicBezTo>
                    <a:lnTo>
                      <a:pt x="1" y="9097"/>
                    </a:lnTo>
                    <a:lnTo>
                      <a:pt x="953" y="9097"/>
                    </a:lnTo>
                    <a:lnTo>
                      <a:pt x="953" y="1727"/>
                    </a:lnTo>
                    <a:cubicBezTo>
                      <a:pt x="953" y="1298"/>
                      <a:pt x="1227" y="953"/>
                      <a:pt x="1549" y="953"/>
                    </a:cubicBezTo>
                    <a:cubicBezTo>
                      <a:pt x="1882" y="953"/>
                      <a:pt x="2156" y="1298"/>
                      <a:pt x="2156" y="1727"/>
                    </a:cubicBezTo>
                    <a:lnTo>
                      <a:pt x="2156" y="9097"/>
                    </a:lnTo>
                    <a:lnTo>
                      <a:pt x="3097" y="9097"/>
                    </a:lnTo>
                    <a:lnTo>
                      <a:pt x="3097" y="1727"/>
                    </a:lnTo>
                    <a:cubicBezTo>
                      <a:pt x="3097" y="774"/>
                      <a:pt x="2406" y="0"/>
                      <a:pt x="1549" y="0"/>
                    </a:cubicBezTo>
                    <a:close/>
                  </a:path>
                </a:pathLst>
              </a:custGeom>
              <a:solidFill>
                <a:srgbClr val="F6E0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949;p41"/>
              <p:cNvSpPr/>
              <p:nvPr/>
            </p:nvSpPr>
            <p:spPr>
              <a:xfrm>
                <a:off x="4403828" y="2742098"/>
                <a:ext cx="336348" cy="196266"/>
              </a:xfrm>
              <a:custGeom>
                <a:avLst/>
                <a:gdLst/>
                <a:ahLst/>
                <a:cxnLst/>
                <a:rect l="l" t="t" r="r" b="b"/>
                <a:pathLst>
                  <a:path w="4430" h="2585" extrusionOk="0">
                    <a:moveTo>
                      <a:pt x="417" y="1"/>
                    </a:moveTo>
                    <a:cubicBezTo>
                      <a:pt x="191" y="1"/>
                      <a:pt x="0" y="191"/>
                      <a:pt x="0" y="406"/>
                    </a:cubicBezTo>
                    <a:lnTo>
                      <a:pt x="0" y="537"/>
                    </a:lnTo>
                    <a:cubicBezTo>
                      <a:pt x="0" y="751"/>
                      <a:pt x="191" y="942"/>
                      <a:pt x="417" y="942"/>
                    </a:cubicBezTo>
                    <a:lnTo>
                      <a:pt x="476" y="942"/>
                    </a:lnTo>
                    <a:lnTo>
                      <a:pt x="476" y="1287"/>
                    </a:lnTo>
                    <a:cubicBezTo>
                      <a:pt x="476" y="1537"/>
                      <a:pt x="691" y="1739"/>
                      <a:pt x="941" y="1739"/>
                    </a:cubicBezTo>
                    <a:lnTo>
                      <a:pt x="1215" y="1739"/>
                    </a:lnTo>
                    <a:cubicBezTo>
                      <a:pt x="1298" y="2215"/>
                      <a:pt x="1715" y="2585"/>
                      <a:pt x="2215" y="2585"/>
                    </a:cubicBezTo>
                    <a:cubicBezTo>
                      <a:pt x="2715" y="2585"/>
                      <a:pt x="3132" y="2215"/>
                      <a:pt x="3227" y="1739"/>
                    </a:cubicBezTo>
                    <a:lnTo>
                      <a:pt x="3501" y="1739"/>
                    </a:lnTo>
                    <a:cubicBezTo>
                      <a:pt x="3751" y="1739"/>
                      <a:pt x="3953" y="1537"/>
                      <a:pt x="3953" y="1287"/>
                    </a:cubicBezTo>
                    <a:lnTo>
                      <a:pt x="3953" y="942"/>
                    </a:lnTo>
                    <a:lnTo>
                      <a:pt x="4025" y="942"/>
                    </a:lnTo>
                    <a:cubicBezTo>
                      <a:pt x="4251" y="942"/>
                      <a:pt x="4429" y="751"/>
                      <a:pt x="4429" y="537"/>
                    </a:cubicBezTo>
                    <a:lnTo>
                      <a:pt x="4429" y="406"/>
                    </a:lnTo>
                    <a:cubicBezTo>
                      <a:pt x="4429" y="191"/>
                      <a:pt x="4251" y="1"/>
                      <a:pt x="4025" y="1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 rot="454704">
            <a:off x="3112842" y="477883"/>
            <a:ext cx="2991537" cy="3952313"/>
            <a:chOff x="6003229" y="224380"/>
            <a:chExt cx="1801156" cy="2379623"/>
          </a:xfrm>
        </p:grpSpPr>
        <p:grpSp>
          <p:nvGrpSpPr>
            <p:cNvPr id="48" name="Google Shape;1950;p41"/>
            <p:cNvGrpSpPr/>
            <p:nvPr/>
          </p:nvGrpSpPr>
          <p:grpSpPr>
            <a:xfrm>
              <a:off x="6706772" y="674198"/>
              <a:ext cx="394203" cy="760156"/>
              <a:chOff x="6898817" y="2191670"/>
              <a:chExt cx="394203" cy="760156"/>
            </a:xfrm>
          </p:grpSpPr>
          <p:sp>
            <p:nvSpPr>
              <p:cNvPr id="49" name="Google Shape;1951;p41"/>
              <p:cNvSpPr/>
              <p:nvPr/>
            </p:nvSpPr>
            <p:spPr>
              <a:xfrm>
                <a:off x="6914154" y="2309733"/>
                <a:ext cx="378866" cy="213577"/>
              </a:xfrm>
              <a:custGeom>
                <a:avLst/>
                <a:gdLst/>
                <a:ahLst/>
                <a:cxnLst/>
                <a:rect l="l" t="t" r="r" b="b"/>
                <a:pathLst>
                  <a:path w="4990" h="2813" extrusionOk="0">
                    <a:moveTo>
                      <a:pt x="4398" y="0"/>
                    </a:moveTo>
                    <a:cubicBezTo>
                      <a:pt x="4338" y="0"/>
                      <a:pt x="4276" y="12"/>
                      <a:pt x="4216" y="39"/>
                    </a:cubicBezTo>
                    <a:lnTo>
                      <a:pt x="406" y="1634"/>
                    </a:lnTo>
                    <a:cubicBezTo>
                      <a:pt x="132" y="1741"/>
                      <a:pt x="1" y="2098"/>
                      <a:pt x="96" y="2408"/>
                    </a:cubicBezTo>
                    <a:cubicBezTo>
                      <a:pt x="179" y="2658"/>
                      <a:pt x="370" y="2813"/>
                      <a:pt x="596" y="2813"/>
                    </a:cubicBezTo>
                    <a:cubicBezTo>
                      <a:pt x="656" y="2813"/>
                      <a:pt x="715" y="2801"/>
                      <a:pt x="775" y="2777"/>
                    </a:cubicBezTo>
                    <a:lnTo>
                      <a:pt x="4573" y="1182"/>
                    </a:lnTo>
                    <a:cubicBezTo>
                      <a:pt x="4847" y="1063"/>
                      <a:pt x="4990" y="717"/>
                      <a:pt x="4882" y="396"/>
                    </a:cubicBezTo>
                    <a:cubicBezTo>
                      <a:pt x="4808" y="155"/>
                      <a:pt x="4611" y="0"/>
                      <a:pt x="4398" y="0"/>
                    </a:cubicBezTo>
                    <a:close/>
                  </a:path>
                </a:pathLst>
              </a:custGeom>
              <a:solidFill>
                <a:srgbClr val="F6E0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952;p41"/>
              <p:cNvSpPr/>
              <p:nvPr/>
            </p:nvSpPr>
            <p:spPr>
              <a:xfrm>
                <a:off x="6944903" y="2191670"/>
                <a:ext cx="295728" cy="178879"/>
              </a:xfrm>
              <a:custGeom>
                <a:avLst/>
                <a:gdLst/>
                <a:ahLst/>
                <a:cxnLst/>
                <a:rect l="l" t="t" r="r" b="b"/>
                <a:pathLst>
                  <a:path w="3895" h="2356" extrusionOk="0">
                    <a:moveTo>
                      <a:pt x="3296" y="0"/>
                    </a:moveTo>
                    <a:cubicBezTo>
                      <a:pt x="3238" y="0"/>
                      <a:pt x="3178" y="11"/>
                      <a:pt x="3120" y="34"/>
                    </a:cubicBezTo>
                    <a:lnTo>
                      <a:pt x="417" y="1177"/>
                    </a:lnTo>
                    <a:cubicBezTo>
                      <a:pt x="132" y="1284"/>
                      <a:pt x="1" y="1629"/>
                      <a:pt x="96" y="1951"/>
                    </a:cubicBezTo>
                    <a:cubicBezTo>
                      <a:pt x="179" y="2201"/>
                      <a:pt x="382" y="2356"/>
                      <a:pt x="596" y="2356"/>
                    </a:cubicBezTo>
                    <a:cubicBezTo>
                      <a:pt x="656" y="2356"/>
                      <a:pt x="715" y="2344"/>
                      <a:pt x="775" y="2320"/>
                    </a:cubicBezTo>
                    <a:lnTo>
                      <a:pt x="3477" y="1177"/>
                    </a:lnTo>
                    <a:cubicBezTo>
                      <a:pt x="3751" y="1070"/>
                      <a:pt x="3894" y="725"/>
                      <a:pt x="3787" y="403"/>
                    </a:cubicBezTo>
                    <a:cubicBezTo>
                      <a:pt x="3712" y="150"/>
                      <a:pt x="3511" y="0"/>
                      <a:pt x="3296" y="0"/>
                    </a:cubicBezTo>
                    <a:close/>
                  </a:path>
                </a:pathLst>
              </a:custGeom>
              <a:solidFill>
                <a:srgbClr val="F6E0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953;p41"/>
              <p:cNvSpPr/>
              <p:nvPr/>
            </p:nvSpPr>
            <p:spPr>
              <a:xfrm>
                <a:off x="6898817" y="2449813"/>
                <a:ext cx="394203" cy="320328"/>
              </a:xfrm>
              <a:custGeom>
                <a:avLst/>
                <a:gdLst/>
                <a:ahLst/>
                <a:cxnLst/>
                <a:rect l="l" t="t" r="r" b="b"/>
                <a:pathLst>
                  <a:path w="5192" h="4219" extrusionOk="0">
                    <a:moveTo>
                      <a:pt x="4600" y="1"/>
                    </a:moveTo>
                    <a:cubicBezTo>
                      <a:pt x="4540" y="1"/>
                      <a:pt x="4478" y="13"/>
                      <a:pt x="4418" y="39"/>
                    </a:cubicBezTo>
                    <a:cubicBezTo>
                      <a:pt x="4418" y="39"/>
                      <a:pt x="655" y="1611"/>
                      <a:pt x="405" y="1718"/>
                    </a:cubicBezTo>
                    <a:cubicBezTo>
                      <a:pt x="179" y="1813"/>
                      <a:pt x="0" y="2254"/>
                      <a:pt x="346" y="2563"/>
                    </a:cubicBezTo>
                    <a:cubicBezTo>
                      <a:pt x="548" y="2730"/>
                      <a:pt x="1143" y="3242"/>
                      <a:pt x="1143" y="3242"/>
                    </a:cubicBezTo>
                    <a:lnTo>
                      <a:pt x="1143" y="4218"/>
                    </a:lnTo>
                    <a:lnTo>
                      <a:pt x="2203" y="4218"/>
                    </a:lnTo>
                    <a:lnTo>
                      <a:pt x="2203" y="3242"/>
                    </a:lnTo>
                    <a:cubicBezTo>
                      <a:pt x="2203" y="2920"/>
                      <a:pt x="2084" y="2611"/>
                      <a:pt x="1894" y="2385"/>
                    </a:cubicBezTo>
                    <a:lnTo>
                      <a:pt x="4775" y="1182"/>
                    </a:lnTo>
                    <a:cubicBezTo>
                      <a:pt x="5049" y="1063"/>
                      <a:pt x="5192" y="718"/>
                      <a:pt x="5084" y="396"/>
                    </a:cubicBezTo>
                    <a:cubicBezTo>
                      <a:pt x="5010" y="155"/>
                      <a:pt x="4813" y="1"/>
                      <a:pt x="4600" y="1"/>
                    </a:cubicBezTo>
                    <a:close/>
                  </a:path>
                </a:pathLst>
              </a:custGeom>
              <a:solidFill>
                <a:srgbClr val="F6E0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954;p41"/>
              <p:cNvSpPr/>
              <p:nvPr/>
            </p:nvSpPr>
            <p:spPr>
              <a:xfrm>
                <a:off x="7155517" y="2588679"/>
                <a:ext cx="132110" cy="181461"/>
              </a:xfrm>
              <a:custGeom>
                <a:avLst/>
                <a:gdLst/>
                <a:ahLst/>
                <a:cxnLst/>
                <a:rect l="l" t="t" r="r" b="b"/>
                <a:pathLst>
                  <a:path w="1740" h="2390" extrusionOk="0">
                    <a:moveTo>
                      <a:pt x="1144" y="1"/>
                    </a:moveTo>
                    <a:cubicBezTo>
                      <a:pt x="1045" y="1"/>
                      <a:pt x="945" y="34"/>
                      <a:pt x="858" y="103"/>
                    </a:cubicBezTo>
                    <a:lnTo>
                      <a:pt x="489" y="377"/>
                    </a:lnTo>
                    <a:cubicBezTo>
                      <a:pt x="179" y="615"/>
                      <a:pt x="1" y="1008"/>
                      <a:pt x="1" y="1425"/>
                    </a:cubicBezTo>
                    <a:lnTo>
                      <a:pt x="1" y="2389"/>
                    </a:lnTo>
                    <a:lnTo>
                      <a:pt x="1049" y="2389"/>
                    </a:lnTo>
                    <a:lnTo>
                      <a:pt x="1061" y="1401"/>
                    </a:lnTo>
                    <a:lnTo>
                      <a:pt x="1430" y="1115"/>
                    </a:lnTo>
                    <a:cubicBezTo>
                      <a:pt x="1680" y="937"/>
                      <a:pt x="1739" y="556"/>
                      <a:pt x="1584" y="282"/>
                    </a:cubicBezTo>
                    <a:cubicBezTo>
                      <a:pt x="1486" y="100"/>
                      <a:pt x="1316" y="1"/>
                      <a:pt x="1144" y="1"/>
                    </a:cubicBezTo>
                    <a:close/>
                  </a:path>
                </a:pathLst>
              </a:custGeom>
              <a:solidFill>
                <a:srgbClr val="F6E0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955;p41"/>
              <p:cNvSpPr/>
              <p:nvPr/>
            </p:nvSpPr>
            <p:spPr>
              <a:xfrm>
                <a:off x="6941335" y="2755561"/>
                <a:ext cx="335437" cy="196266"/>
              </a:xfrm>
              <a:custGeom>
                <a:avLst/>
                <a:gdLst/>
                <a:ahLst/>
                <a:cxnLst/>
                <a:rect l="l" t="t" r="r" b="b"/>
                <a:pathLst>
                  <a:path w="4418" h="2585" extrusionOk="0">
                    <a:moveTo>
                      <a:pt x="405" y="1"/>
                    </a:moveTo>
                    <a:cubicBezTo>
                      <a:pt x="179" y="1"/>
                      <a:pt x="0" y="191"/>
                      <a:pt x="0" y="406"/>
                    </a:cubicBezTo>
                    <a:lnTo>
                      <a:pt x="0" y="537"/>
                    </a:lnTo>
                    <a:cubicBezTo>
                      <a:pt x="0" y="751"/>
                      <a:pt x="179" y="941"/>
                      <a:pt x="405" y="941"/>
                    </a:cubicBezTo>
                    <a:lnTo>
                      <a:pt x="476" y="941"/>
                    </a:lnTo>
                    <a:lnTo>
                      <a:pt x="476" y="1287"/>
                    </a:lnTo>
                    <a:cubicBezTo>
                      <a:pt x="476" y="1537"/>
                      <a:pt x="679" y="1739"/>
                      <a:pt x="929" y="1739"/>
                    </a:cubicBezTo>
                    <a:lnTo>
                      <a:pt x="1203" y="1739"/>
                    </a:lnTo>
                    <a:cubicBezTo>
                      <a:pt x="1286" y="2215"/>
                      <a:pt x="1703" y="2584"/>
                      <a:pt x="2215" y="2584"/>
                    </a:cubicBezTo>
                    <a:cubicBezTo>
                      <a:pt x="2715" y="2584"/>
                      <a:pt x="3131" y="2215"/>
                      <a:pt x="3215" y="1739"/>
                    </a:cubicBezTo>
                    <a:lnTo>
                      <a:pt x="3489" y="1739"/>
                    </a:lnTo>
                    <a:cubicBezTo>
                      <a:pt x="3739" y="1739"/>
                      <a:pt x="3941" y="1537"/>
                      <a:pt x="3941" y="1287"/>
                    </a:cubicBezTo>
                    <a:lnTo>
                      <a:pt x="3941" y="941"/>
                    </a:lnTo>
                    <a:lnTo>
                      <a:pt x="4012" y="941"/>
                    </a:lnTo>
                    <a:cubicBezTo>
                      <a:pt x="4239" y="941"/>
                      <a:pt x="4417" y="751"/>
                      <a:pt x="4417" y="537"/>
                    </a:cubicBezTo>
                    <a:lnTo>
                      <a:pt x="4417" y="406"/>
                    </a:lnTo>
                    <a:cubicBezTo>
                      <a:pt x="4417" y="191"/>
                      <a:pt x="4239" y="1"/>
                      <a:pt x="4012" y="1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6003229" y="224380"/>
              <a:ext cx="1801156" cy="2379623"/>
              <a:chOff x="6003229" y="224380"/>
              <a:chExt cx="1801156" cy="2379623"/>
            </a:xfrm>
          </p:grpSpPr>
          <p:cxnSp>
            <p:nvCxnSpPr>
              <p:cNvPr id="34" name="Google Shape;1935;p41"/>
              <p:cNvCxnSpPr/>
              <p:nvPr/>
            </p:nvCxnSpPr>
            <p:spPr>
              <a:xfrm rot="10800000">
                <a:off x="6903880" y="2035503"/>
                <a:ext cx="0" cy="5685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grpSp>
            <p:nvGrpSpPr>
              <p:cNvPr id="57" name="Google Shape;1959;p41"/>
              <p:cNvGrpSpPr/>
              <p:nvPr/>
            </p:nvGrpSpPr>
            <p:grpSpPr>
              <a:xfrm>
                <a:off x="6003229" y="224380"/>
                <a:ext cx="1801156" cy="1679328"/>
                <a:chOff x="2023514" y="1409095"/>
                <a:chExt cx="2324973" cy="2324973"/>
              </a:xfrm>
            </p:grpSpPr>
            <p:sp>
              <p:nvSpPr>
                <p:cNvPr id="58" name="Google Shape;1960;p41"/>
                <p:cNvSpPr/>
                <p:nvPr/>
              </p:nvSpPr>
              <p:spPr>
                <a:xfrm rot="-8100000">
                  <a:off x="2363934" y="1749644"/>
                  <a:ext cx="1644132" cy="16438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40" h="19237" extrusionOk="0">
                      <a:moveTo>
                        <a:pt x="1" y="0"/>
                      </a:moveTo>
                      <a:lnTo>
                        <a:pt x="1" y="9618"/>
                      </a:lnTo>
                      <a:cubicBezTo>
                        <a:pt x="1" y="14929"/>
                        <a:pt x="4308" y="19236"/>
                        <a:pt x="9619" y="19236"/>
                      </a:cubicBezTo>
                      <a:cubicBezTo>
                        <a:pt x="14933" y="19236"/>
                        <a:pt x="19240" y="14929"/>
                        <a:pt x="19240" y="9618"/>
                      </a:cubicBezTo>
                      <a:cubicBezTo>
                        <a:pt x="19240" y="4307"/>
                        <a:pt x="14933" y="0"/>
                        <a:pt x="9619" y="0"/>
                      </a:cubicBezTo>
                      <a:close/>
                    </a:path>
                  </a:pathLst>
                </a:custGeom>
                <a:noFill/>
                <a:ln w="38100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" name="Google Shape;1961;p41"/>
                <p:cNvSpPr/>
                <p:nvPr/>
              </p:nvSpPr>
              <p:spPr>
                <a:xfrm rot="-8100000">
                  <a:off x="2853174" y="2867797"/>
                  <a:ext cx="665429" cy="66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7" h="7027" extrusionOk="0">
                      <a:moveTo>
                        <a:pt x="0" y="1"/>
                      </a:moveTo>
                      <a:lnTo>
                        <a:pt x="0" y="7026"/>
                      </a:lnTo>
                      <a:lnTo>
                        <a:pt x="7787" y="1"/>
                      </a:lnTo>
                      <a:close/>
                    </a:path>
                  </a:pathLst>
                </a:custGeom>
                <a:solidFill>
                  <a:srgbClr val="FBF3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61" name="Google Shape;2039;p42"/>
          <p:cNvSpPr txBox="1"/>
          <p:nvPr/>
        </p:nvSpPr>
        <p:spPr>
          <a:xfrm rot="739824">
            <a:off x="4258081" y="141385"/>
            <a:ext cx="1622752" cy="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700" rIns="0" bIns="0" anchor="ctr" anchorCtr="0">
            <a:noAutofit/>
          </a:bodyPr>
          <a:lstStyle/>
          <a:p>
            <a:pPr marL="12700" lvl="0" algn="ctr"/>
            <a:r>
              <a:rPr lang="en-US" sz="18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SECURE </a:t>
            </a:r>
          </a:p>
          <a:p>
            <a:pPr marL="12700" lvl="0" algn="ctr"/>
            <a:r>
              <a:rPr lang="en-US" sz="18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QR CODES </a:t>
            </a:r>
            <a:endParaRPr lang="en-US" sz="1800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Roboto"/>
              <a:sym typeface="Roboto"/>
            </a:endParaRPr>
          </a:p>
        </p:txBody>
      </p:sp>
      <p:sp>
        <p:nvSpPr>
          <p:cNvPr id="62" name="Google Shape;2040;p42"/>
          <p:cNvSpPr txBox="1"/>
          <p:nvPr/>
        </p:nvSpPr>
        <p:spPr>
          <a:xfrm rot="754965">
            <a:off x="1753618" y="1354491"/>
            <a:ext cx="1668302" cy="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700" rIns="0" bIns="0" anchor="ctr" anchorCtr="0">
            <a:noAutofit/>
          </a:bodyPr>
          <a:lstStyle/>
          <a:p>
            <a:pPr marL="12700" lvl="0" algn="ctr"/>
            <a:r>
              <a:rPr lang="en-US" b="1" dirty="0">
                <a:solidFill>
                  <a:schemeClr val="accent3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BLOCKCHAIN TECHNOLOGY </a:t>
            </a:r>
            <a:endParaRPr lang="en-US" b="1" dirty="0">
              <a:solidFill>
                <a:schemeClr val="accent3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Roboto"/>
              <a:sym typeface="Roboto"/>
            </a:endParaRPr>
          </a:p>
        </p:txBody>
      </p:sp>
      <p:grpSp>
        <p:nvGrpSpPr>
          <p:cNvPr id="6" name="Group 5"/>
          <p:cNvGrpSpPr/>
          <p:nvPr/>
        </p:nvGrpSpPr>
        <p:grpSpPr>
          <a:xfrm rot="609113">
            <a:off x="126035" y="2763116"/>
            <a:ext cx="1228853" cy="1712652"/>
            <a:chOff x="-31761" y="1656019"/>
            <a:chExt cx="1801156" cy="2379623"/>
          </a:xfrm>
        </p:grpSpPr>
        <p:cxnSp>
          <p:nvCxnSpPr>
            <p:cNvPr id="39" name="Google Shape;1933;p41"/>
            <p:cNvCxnSpPr/>
            <p:nvPr/>
          </p:nvCxnSpPr>
          <p:spPr>
            <a:xfrm rot="10800000">
              <a:off x="868803" y="3467142"/>
              <a:ext cx="0" cy="568500"/>
            </a:xfrm>
            <a:prstGeom prst="straightConnector1">
              <a:avLst/>
            </a:pr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grpSp>
          <p:nvGrpSpPr>
            <p:cNvPr id="40" name="Google Shape;1939;p41"/>
            <p:cNvGrpSpPr/>
            <p:nvPr/>
          </p:nvGrpSpPr>
          <p:grpSpPr>
            <a:xfrm>
              <a:off x="-31761" y="1656019"/>
              <a:ext cx="1801156" cy="1679328"/>
              <a:chOff x="2023514" y="1409095"/>
              <a:chExt cx="2324973" cy="2324973"/>
            </a:xfrm>
          </p:grpSpPr>
          <p:sp>
            <p:nvSpPr>
              <p:cNvPr id="41" name="Google Shape;1940;p41"/>
              <p:cNvSpPr/>
              <p:nvPr/>
            </p:nvSpPr>
            <p:spPr>
              <a:xfrm rot="-8100000">
                <a:off x="2363934" y="1749644"/>
                <a:ext cx="1644132" cy="1643876"/>
              </a:xfrm>
              <a:custGeom>
                <a:avLst/>
                <a:gdLst/>
                <a:ahLst/>
                <a:cxnLst/>
                <a:rect l="l" t="t" r="r" b="b"/>
                <a:pathLst>
                  <a:path w="19240" h="19237" extrusionOk="0">
                    <a:moveTo>
                      <a:pt x="1" y="0"/>
                    </a:moveTo>
                    <a:lnTo>
                      <a:pt x="1" y="9618"/>
                    </a:lnTo>
                    <a:cubicBezTo>
                      <a:pt x="1" y="14929"/>
                      <a:pt x="4308" y="19236"/>
                      <a:pt x="9619" y="19236"/>
                    </a:cubicBezTo>
                    <a:cubicBezTo>
                      <a:pt x="14933" y="19236"/>
                      <a:pt x="19240" y="14929"/>
                      <a:pt x="19240" y="9618"/>
                    </a:cubicBezTo>
                    <a:cubicBezTo>
                      <a:pt x="19240" y="4307"/>
                      <a:pt x="14933" y="0"/>
                      <a:pt x="9619" y="0"/>
                    </a:cubicBezTo>
                    <a:close/>
                  </a:path>
                </a:pathLst>
              </a:custGeom>
              <a:noFill/>
              <a:ln w="381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941;p41"/>
              <p:cNvSpPr/>
              <p:nvPr/>
            </p:nvSpPr>
            <p:spPr>
              <a:xfrm rot="-8100000">
                <a:off x="2853174" y="2867797"/>
                <a:ext cx="665429" cy="660607"/>
              </a:xfrm>
              <a:custGeom>
                <a:avLst/>
                <a:gdLst/>
                <a:ahLst/>
                <a:cxnLst/>
                <a:rect l="l" t="t" r="r" b="b"/>
                <a:pathLst>
                  <a:path w="7787" h="7027" extrusionOk="0">
                    <a:moveTo>
                      <a:pt x="0" y="1"/>
                    </a:moveTo>
                    <a:lnTo>
                      <a:pt x="0" y="7026"/>
                    </a:lnTo>
                    <a:lnTo>
                      <a:pt x="7787" y="1"/>
                    </a:lnTo>
                    <a:close/>
                  </a:path>
                </a:pathLst>
              </a:custGeom>
              <a:solidFill>
                <a:srgbClr val="FBF3B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" name="Google Shape;1943;p41"/>
            <p:cNvGrpSpPr/>
            <p:nvPr/>
          </p:nvGrpSpPr>
          <p:grpSpPr>
            <a:xfrm>
              <a:off x="606376" y="2125328"/>
              <a:ext cx="524877" cy="740675"/>
              <a:chOff x="1715375" y="2197938"/>
              <a:chExt cx="529805" cy="747628"/>
            </a:xfrm>
          </p:grpSpPr>
          <p:sp>
            <p:nvSpPr>
              <p:cNvPr id="44" name="Google Shape;1944;p41"/>
              <p:cNvSpPr/>
              <p:nvPr/>
            </p:nvSpPr>
            <p:spPr>
              <a:xfrm>
                <a:off x="1715375" y="2197938"/>
                <a:ext cx="529805" cy="605730"/>
              </a:xfrm>
              <a:custGeom>
                <a:avLst/>
                <a:gdLst/>
                <a:ahLst/>
                <a:cxnLst/>
                <a:rect l="l" t="t" r="r" b="b"/>
                <a:pathLst>
                  <a:path w="6978" h="7978" extrusionOk="0">
                    <a:moveTo>
                      <a:pt x="3489" y="0"/>
                    </a:moveTo>
                    <a:cubicBezTo>
                      <a:pt x="1572" y="0"/>
                      <a:pt x="0" y="1489"/>
                      <a:pt x="0" y="3310"/>
                    </a:cubicBezTo>
                    <a:cubicBezTo>
                      <a:pt x="0" y="4584"/>
                      <a:pt x="500" y="5311"/>
                      <a:pt x="977" y="6013"/>
                    </a:cubicBezTo>
                    <a:cubicBezTo>
                      <a:pt x="1369" y="6585"/>
                      <a:pt x="1774" y="7180"/>
                      <a:pt x="1810" y="7978"/>
                    </a:cubicBezTo>
                    <a:lnTo>
                      <a:pt x="5179" y="7978"/>
                    </a:lnTo>
                    <a:cubicBezTo>
                      <a:pt x="5215" y="7180"/>
                      <a:pt x="5620" y="6585"/>
                      <a:pt x="6013" y="6013"/>
                    </a:cubicBezTo>
                    <a:cubicBezTo>
                      <a:pt x="6489" y="5311"/>
                      <a:pt x="6977" y="4584"/>
                      <a:pt x="6977" y="3310"/>
                    </a:cubicBezTo>
                    <a:cubicBezTo>
                      <a:pt x="6977" y="1489"/>
                      <a:pt x="5418" y="0"/>
                      <a:pt x="3489" y="0"/>
                    </a:cubicBezTo>
                    <a:close/>
                  </a:path>
                </a:pathLst>
              </a:custGeom>
              <a:solidFill>
                <a:srgbClr val="F6E0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945;p41"/>
              <p:cNvSpPr/>
              <p:nvPr/>
            </p:nvSpPr>
            <p:spPr>
              <a:xfrm>
                <a:off x="1888938" y="2450006"/>
                <a:ext cx="182676" cy="402478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5301" extrusionOk="0">
                    <a:moveTo>
                      <a:pt x="421" y="1"/>
                    </a:moveTo>
                    <a:cubicBezTo>
                      <a:pt x="340" y="1"/>
                      <a:pt x="258" y="28"/>
                      <a:pt x="191" y="86"/>
                    </a:cubicBezTo>
                    <a:cubicBezTo>
                      <a:pt x="24" y="205"/>
                      <a:pt x="0" y="443"/>
                      <a:pt x="131" y="598"/>
                    </a:cubicBezTo>
                    <a:lnTo>
                      <a:pt x="822" y="1455"/>
                    </a:lnTo>
                    <a:lnTo>
                      <a:pt x="822" y="4908"/>
                    </a:lnTo>
                    <a:cubicBezTo>
                      <a:pt x="822" y="5122"/>
                      <a:pt x="988" y="5301"/>
                      <a:pt x="1203" y="5301"/>
                    </a:cubicBezTo>
                    <a:cubicBezTo>
                      <a:pt x="1417" y="5301"/>
                      <a:pt x="1584" y="5122"/>
                      <a:pt x="1584" y="4908"/>
                    </a:cubicBezTo>
                    <a:lnTo>
                      <a:pt x="1584" y="1455"/>
                    </a:lnTo>
                    <a:lnTo>
                      <a:pt x="2274" y="598"/>
                    </a:lnTo>
                    <a:cubicBezTo>
                      <a:pt x="2405" y="443"/>
                      <a:pt x="2381" y="205"/>
                      <a:pt x="2227" y="86"/>
                    </a:cubicBezTo>
                    <a:cubicBezTo>
                      <a:pt x="2159" y="28"/>
                      <a:pt x="2075" y="1"/>
                      <a:pt x="1992" y="1"/>
                    </a:cubicBezTo>
                    <a:cubicBezTo>
                      <a:pt x="1886" y="1"/>
                      <a:pt x="1782" y="46"/>
                      <a:pt x="1715" y="133"/>
                    </a:cubicBezTo>
                    <a:lnTo>
                      <a:pt x="1334" y="598"/>
                    </a:lnTo>
                    <a:cubicBezTo>
                      <a:pt x="1298" y="586"/>
                      <a:pt x="1250" y="574"/>
                      <a:pt x="1203" y="574"/>
                    </a:cubicBezTo>
                    <a:cubicBezTo>
                      <a:pt x="1155" y="574"/>
                      <a:pt x="1119" y="586"/>
                      <a:pt x="1072" y="598"/>
                    </a:cubicBezTo>
                    <a:lnTo>
                      <a:pt x="703" y="133"/>
                    </a:lnTo>
                    <a:cubicBezTo>
                      <a:pt x="629" y="46"/>
                      <a:pt x="525" y="1"/>
                      <a:pt x="42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946;p41"/>
              <p:cNvSpPr/>
              <p:nvPr/>
            </p:nvSpPr>
            <p:spPr>
              <a:xfrm>
                <a:off x="1855455" y="2797284"/>
                <a:ext cx="250477" cy="148282"/>
              </a:xfrm>
              <a:custGeom>
                <a:avLst/>
                <a:gdLst/>
                <a:ahLst/>
                <a:cxnLst/>
                <a:rect l="l" t="t" r="r" b="b"/>
                <a:pathLst>
                  <a:path w="3299" h="1953" extrusionOk="0">
                    <a:moveTo>
                      <a:pt x="1" y="0"/>
                    </a:moveTo>
                    <a:lnTo>
                      <a:pt x="1" y="727"/>
                    </a:lnTo>
                    <a:cubicBezTo>
                      <a:pt x="1" y="965"/>
                      <a:pt x="191" y="1155"/>
                      <a:pt x="429" y="1155"/>
                    </a:cubicBezTo>
                    <a:lnTo>
                      <a:pt x="691" y="1155"/>
                    </a:lnTo>
                    <a:cubicBezTo>
                      <a:pt x="775" y="1608"/>
                      <a:pt x="1168" y="1953"/>
                      <a:pt x="1644" y="1953"/>
                    </a:cubicBezTo>
                    <a:cubicBezTo>
                      <a:pt x="2120" y="1953"/>
                      <a:pt x="2525" y="1608"/>
                      <a:pt x="2596" y="1155"/>
                    </a:cubicBezTo>
                    <a:lnTo>
                      <a:pt x="2870" y="1155"/>
                    </a:lnTo>
                    <a:cubicBezTo>
                      <a:pt x="3108" y="1155"/>
                      <a:pt x="3299" y="953"/>
                      <a:pt x="3299" y="727"/>
                    </a:cubicBezTo>
                    <a:lnTo>
                      <a:pt x="3299" y="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6" name="Google Shape;2040;p42"/>
          <p:cNvSpPr txBox="1"/>
          <p:nvPr/>
        </p:nvSpPr>
        <p:spPr>
          <a:xfrm rot="778537">
            <a:off x="56367" y="2170514"/>
            <a:ext cx="1668302" cy="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700" rIns="0" bIns="0" anchor="ctr" anchorCtr="0">
            <a:noAutofit/>
          </a:bodyPr>
          <a:lstStyle/>
          <a:p>
            <a:pPr lvl="0" algn="ctr">
              <a:buSzPts val="1100"/>
            </a:pP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DIGITAL SIGNATURES </a:t>
            </a:r>
            <a:endParaRPr lang="en-US" sz="1200" b="1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Roboto"/>
              <a:sym typeface="Roboto"/>
            </a:endParaRPr>
          </a:p>
        </p:txBody>
      </p:sp>
      <p:sp>
        <p:nvSpPr>
          <p:cNvPr id="2" name="Oval 1"/>
          <p:cNvSpPr/>
          <p:nvPr/>
        </p:nvSpPr>
        <p:spPr>
          <a:xfrm rot="334345">
            <a:off x="-170622" y="4000120"/>
            <a:ext cx="6079184" cy="290282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Google Shape;2469;p52"/>
          <p:cNvSpPr txBox="1"/>
          <p:nvPr/>
        </p:nvSpPr>
        <p:spPr>
          <a:xfrm>
            <a:off x="6142005" y="1072991"/>
            <a:ext cx="2530297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4800" b="1" dirty="0">
                <a:solidFill>
                  <a:srgbClr val="FFC000"/>
                </a:solidFill>
                <a:latin typeface="Comic Sans MS" panose="030F0702030302020204" pitchFamily="66" charset="0"/>
                <a:ea typeface="Verdana" panose="020B0604030504040204" pitchFamily="34" charset="0"/>
              </a:rPr>
              <a:t>WHITEPAPER</a:t>
            </a:r>
            <a:endParaRPr sz="4800" b="1" dirty="0">
              <a:solidFill>
                <a:srgbClr val="FFC000"/>
              </a:solidFill>
              <a:latin typeface="Comic Sans MS" panose="030F0702030302020204" pitchFamily="66" charset="0"/>
              <a:ea typeface="Verdana" panose="020B0604030504040204" pitchFamily="34" charset="0"/>
              <a:cs typeface="Overpass Black"/>
              <a:sym typeface="Overpass Black"/>
            </a:endParaRPr>
          </a:p>
        </p:txBody>
      </p:sp>
      <p:sp>
        <p:nvSpPr>
          <p:cNvPr id="63" name="Google Shape;2468;p52"/>
          <p:cNvSpPr txBox="1"/>
          <p:nvPr/>
        </p:nvSpPr>
        <p:spPr>
          <a:xfrm>
            <a:off x="6059052" y="2194359"/>
            <a:ext cx="2951015" cy="264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The best of the other options and, in addition, are the most efficient and cost-effective solution for document security </a:t>
            </a:r>
          </a:p>
          <a:p>
            <a:pPr lvl="0"/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/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Provide secure and tamper-proof documents in electronic and physical formats </a:t>
            </a:r>
          </a:p>
          <a:p>
            <a:pPr lvl="0"/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/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Ease of verification and validation, secure QR codes are the preferred solution for organizations and individuals looking to secure documents </a:t>
            </a:r>
            <a:endParaRPr sz="1200" dirty="0">
              <a:solidFill>
                <a:schemeClr val="dk2"/>
              </a:solidFill>
              <a:latin typeface="Verdana" panose="020B0604030504040204" pitchFamily="34" charset="0"/>
              <a:ea typeface="Verdana" panose="020B0604030504040204" pitchFamily="34" charset="0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1853559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605;p63"/>
          <p:cNvSpPr txBox="1">
            <a:spLocks/>
          </p:cNvSpPr>
          <p:nvPr/>
        </p:nvSpPr>
        <p:spPr>
          <a:xfrm>
            <a:off x="1386518" y="629990"/>
            <a:ext cx="4937700" cy="107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7200" dirty="0">
                <a:solidFill>
                  <a:schemeClr val="accent2">
                    <a:lumMod val="25000"/>
                  </a:schemeClr>
                </a:solidFill>
              </a:rPr>
              <a:t>Thanks!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E7E752-9248-172B-EE28-D76690DB351C}"/>
              </a:ext>
            </a:extLst>
          </p:cNvPr>
          <p:cNvSpPr txBox="1"/>
          <p:nvPr/>
        </p:nvSpPr>
        <p:spPr>
          <a:xfrm>
            <a:off x="2837616" y="2319862"/>
            <a:ext cx="2889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Poppins SemiBold" panose="00000700000000000000" pitchFamily="2" charset="0"/>
              </a:rPr>
              <a:t>19 Dang Tien Dong , An Phu Ward, Thu Duc City, Ho Chi Minh City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BDD43F-1731-63CE-71FB-EE71689EA1FF}"/>
              </a:ext>
            </a:extLst>
          </p:cNvPr>
          <p:cNvSpPr txBox="1"/>
          <p:nvPr/>
        </p:nvSpPr>
        <p:spPr>
          <a:xfrm>
            <a:off x="2856094" y="2991314"/>
            <a:ext cx="19522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Poppins SemiBold" panose="00000700000000000000" pitchFamily="2" charset="0"/>
              </a:rPr>
              <a:t> 028 3636 6015</a:t>
            </a:r>
          </a:p>
        </p:txBody>
      </p:sp>
      <p:sp>
        <p:nvSpPr>
          <p:cNvPr id="5" name="Google Shape;12469;p76">
            <a:extLst>
              <a:ext uri="{FF2B5EF4-FFF2-40B4-BE49-F238E27FC236}">
                <a16:creationId xmlns:a16="http://schemas.microsoft.com/office/drawing/2014/main" id="{110DD975-C85A-50C8-FF9F-C58F1EC9D2E0}"/>
              </a:ext>
            </a:extLst>
          </p:cNvPr>
          <p:cNvSpPr/>
          <p:nvPr/>
        </p:nvSpPr>
        <p:spPr>
          <a:xfrm>
            <a:off x="2420259" y="2413578"/>
            <a:ext cx="283151" cy="261063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00B05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6" name="Google Shape;12339;p76">
            <a:extLst>
              <a:ext uri="{FF2B5EF4-FFF2-40B4-BE49-F238E27FC236}">
                <a16:creationId xmlns:a16="http://schemas.microsoft.com/office/drawing/2014/main" id="{AD359258-4D1B-04B1-2B96-BC1869AA06FD}"/>
              </a:ext>
            </a:extLst>
          </p:cNvPr>
          <p:cNvSpPr/>
          <p:nvPr/>
        </p:nvSpPr>
        <p:spPr>
          <a:xfrm>
            <a:off x="2464884" y="2993159"/>
            <a:ext cx="238314" cy="236465"/>
          </a:xfrm>
          <a:custGeom>
            <a:avLst/>
            <a:gdLst/>
            <a:ahLst/>
            <a:cxnLst/>
            <a:rect l="l" t="t" r="r" b="b"/>
            <a:pathLst>
              <a:path w="10181" h="10102" extrusionOk="0">
                <a:moveTo>
                  <a:pt x="2632" y="410"/>
                </a:moveTo>
                <a:lnTo>
                  <a:pt x="4085" y="2863"/>
                </a:lnTo>
                <a:lnTo>
                  <a:pt x="3311" y="3327"/>
                </a:lnTo>
                <a:lnTo>
                  <a:pt x="1858" y="874"/>
                </a:lnTo>
                <a:lnTo>
                  <a:pt x="2632" y="410"/>
                </a:lnTo>
                <a:close/>
                <a:moveTo>
                  <a:pt x="2715" y="0"/>
                </a:moveTo>
                <a:cubicBezTo>
                  <a:pt x="2684" y="0"/>
                  <a:pt x="2655" y="12"/>
                  <a:pt x="2620" y="29"/>
                </a:cubicBezTo>
                <a:lnTo>
                  <a:pt x="1537" y="660"/>
                </a:lnTo>
                <a:cubicBezTo>
                  <a:pt x="1442" y="708"/>
                  <a:pt x="1418" y="827"/>
                  <a:pt x="1477" y="922"/>
                </a:cubicBezTo>
                <a:lnTo>
                  <a:pt x="1573" y="1101"/>
                </a:lnTo>
                <a:lnTo>
                  <a:pt x="1132" y="1339"/>
                </a:lnTo>
                <a:cubicBezTo>
                  <a:pt x="668" y="1577"/>
                  <a:pt x="322" y="1993"/>
                  <a:pt x="168" y="2482"/>
                </a:cubicBezTo>
                <a:cubicBezTo>
                  <a:pt x="1" y="2982"/>
                  <a:pt x="49" y="3506"/>
                  <a:pt x="263" y="3982"/>
                </a:cubicBezTo>
                <a:cubicBezTo>
                  <a:pt x="489" y="4446"/>
                  <a:pt x="1180" y="5220"/>
                  <a:pt x="1692" y="5803"/>
                </a:cubicBezTo>
                <a:cubicBezTo>
                  <a:pt x="1727" y="5839"/>
                  <a:pt x="1787" y="5863"/>
                  <a:pt x="1835" y="5863"/>
                </a:cubicBezTo>
                <a:cubicBezTo>
                  <a:pt x="1870" y="5863"/>
                  <a:pt x="1918" y="5839"/>
                  <a:pt x="1954" y="5815"/>
                </a:cubicBezTo>
                <a:cubicBezTo>
                  <a:pt x="2025" y="5744"/>
                  <a:pt x="2025" y="5637"/>
                  <a:pt x="1965" y="5565"/>
                </a:cubicBezTo>
                <a:cubicBezTo>
                  <a:pt x="1251" y="4768"/>
                  <a:pt x="763" y="4149"/>
                  <a:pt x="596" y="3815"/>
                </a:cubicBezTo>
                <a:cubicBezTo>
                  <a:pt x="203" y="3029"/>
                  <a:pt x="525" y="2065"/>
                  <a:pt x="1299" y="1648"/>
                </a:cubicBezTo>
                <a:lnTo>
                  <a:pt x="1751" y="1410"/>
                </a:lnTo>
                <a:lnTo>
                  <a:pt x="2763" y="3125"/>
                </a:lnTo>
                <a:cubicBezTo>
                  <a:pt x="2668" y="3160"/>
                  <a:pt x="2573" y="3220"/>
                  <a:pt x="2501" y="3303"/>
                </a:cubicBezTo>
                <a:cubicBezTo>
                  <a:pt x="2096" y="3660"/>
                  <a:pt x="2037" y="4232"/>
                  <a:pt x="2346" y="4672"/>
                </a:cubicBezTo>
                <a:cubicBezTo>
                  <a:pt x="2513" y="4887"/>
                  <a:pt x="5299" y="7685"/>
                  <a:pt x="5525" y="7839"/>
                </a:cubicBezTo>
                <a:cubicBezTo>
                  <a:pt x="5704" y="7970"/>
                  <a:pt x="5906" y="8030"/>
                  <a:pt x="6133" y="8030"/>
                </a:cubicBezTo>
                <a:cubicBezTo>
                  <a:pt x="6418" y="8030"/>
                  <a:pt x="6692" y="7911"/>
                  <a:pt x="6907" y="7673"/>
                </a:cubicBezTo>
                <a:cubicBezTo>
                  <a:pt x="6978" y="7601"/>
                  <a:pt x="7038" y="7494"/>
                  <a:pt x="7085" y="7387"/>
                </a:cubicBezTo>
                <a:lnTo>
                  <a:pt x="8800" y="8399"/>
                </a:lnTo>
                <a:lnTo>
                  <a:pt x="8562" y="8863"/>
                </a:lnTo>
                <a:cubicBezTo>
                  <a:pt x="8267" y="9418"/>
                  <a:pt x="7695" y="9741"/>
                  <a:pt x="7107" y="9741"/>
                </a:cubicBezTo>
                <a:cubicBezTo>
                  <a:pt x="6862" y="9741"/>
                  <a:pt x="6614" y="9685"/>
                  <a:pt x="6383" y="9566"/>
                </a:cubicBezTo>
                <a:cubicBezTo>
                  <a:pt x="5764" y="9256"/>
                  <a:pt x="4097" y="7768"/>
                  <a:pt x="2513" y="6113"/>
                </a:cubicBezTo>
                <a:cubicBezTo>
                  <a:pt x="2477" y="6077"/>
                  <a:pt x="2433" y="6059"/>
                  <a:pt x="2388" y="6059"/>
                </a:cubicBezTo>
                <a:cubicBezTo>
                  <a:pt x="2344" y="6059"/>
                  <a:pt x="2299" y="6077"/>
                  <a:pt x="2263" y="6113"/>
                </a:cubicBezTo>
                <a:cubicBezTo>
                  <a:pt x="2192" y="6184"/>
                  <a:pt x="2192" y="6292"/>
                  <a:pt x="2263" y="6363"/>
                </a:cubicBezTo>
                <a:cubicBezTo>
                  <a:pt x="3656" y="7839"/>
                  <a:pt x="5466" y="9518"/>
                  <a:pt x="6240" y="9887"/>
                </a:cubicBezTo>
                <a:cubicBezTo>
                  <a:pt x="6514" y="10030"/>
                  <a:pt x="6811" y="10102"/>
                  <a:pt x="7109" y="10102"/>
                </a:cubicBezTo>
                <a:cubicBezTo>
                  <a:pt x="7323" y="10102"/>
                  <a:pt x="7526" y="10066"/>
                  <a:pt x="7740" y="9994"/>
                </a:cubicBezTo>
                <a:cubicBezTo>
                  <a:pt x="8240" y="9828"/>
                  <a:pt x="8645" y="9494"/>
                  <a:pt x="8883" y="9030"/>
                </a:cubicBezTo>
                <a:lnTo>
                  <a:pt x="9121" y="8578"/>
                </a:lnTo>
                <a:lnTo>
                  <a:pt x="9300" y="8685"/>
                </a:lnTo>
                <a:cubicBezTo>
                  <a:pt x="9335" y="8697"/>
                  <a:pt x="9359" y="8721"/>
                  <a:pt x="9395" y="8721"/>
                </a:cubicBezTo>
                <a:cubicBezTo>
                  <a:pt x="9455" y="8721"/>
                  <a:pt x="9514" y="8685"/>
                  <a:pt x="9538" y="8625"/>
                </a:cubicBezTo>
                <a:lnTo>
                  <a:pt x="10181" y="7542"/>
                </a:lnTo>
                <a:cubicBezTo>
                  <a:pt x="10169" y="7494"/>
                  <a:pt x="10169" y="7447"/>
                  <a:pt x="10169" y="7411"/>
                </a:cubicBezTo>
                <a:cubicBezTo>
                  <a:pt x="10157" y="7363"/>
                  <a:pt x="10121" y="7316"/>
                  <a:pt x="10074" y="7304"/>
                </a:cubicBezTo>
                <a:lnTo>
                  <a:pt x="8871" y="6589"/>
                </a:lnTo>
                <a:cubicBezTo>
                  <a:pt x="8845" y="6574"/>
                  <a:pt x="8816" y="6568"/>
                  <a:pt x="8788" y="6568"/>
                </a:cubicBezTo>
                <a:cubicBezTo>
                  <a:pt x="8725" y="6568"/>
                  <a:pt x="8662" y="6600"/>
                  <a:pt x="8621" y="6649"/>
                </a:cubicBezTo>
                <a:cubicBezTo>
                  <a:pt x="8573" y="6732"/>
                  <a:pt x="8609" y="6839"/>
                  <a:pt x="8681" y="6899"/>
                </a:cubicBezTo>
                <a:lnTo>
                  <a:pt x="9740" y="7530"/>
                </a:lnTo>
                <a:lnTo>
                  <a:pt x="9276" y="8304"/>
                </a:lnTo>
                <a:lnTo>
                  <a:pt x="6823" y="6851"/>
                </a:lnTo>
                <a:lnTo>
                  <a:pt x="7276" y="6077"/>
                </a:lnTo>
                <a:lnTo>
                  <a:pt x="8038" y="6530"/>
                </a:lnTo>
                <a:cubicBezTo>
                  <a:pt x="8064" y="6545"/>
                  <a:pt x="8092" y="6551"/>
                  <a:pt x="8121" y="6551"/>
                </a:cubicBezTo>
                <a:cubicBezTo>
                  <a:pt x="8184" y="6551"/>
                  <a:pt x="8247" y="6519"/>
                  <a:pt x="8288" y="6470"/>
                </a:cubicBezTo>
                <a:cubicBezTo>
                  <a:pt x="8335" y="6375"/>
                  <a:pt x="8312" y="6280"/>
                  <a:pt x="8228" y="6220"/>
                </a:cubicBezTo>
                <a:lnTo>
                  <a:pt x="7311" y="5684"/>
                </a:lnTo>
                <a:cubicBezTo>
                  <a:pt x="7281" y="5662"/>
                  <a:pt x="7251" y="5653"/>
                  <a:pt x="7221" y="5653"/>
                </a:cubicBezTo>
                <a:cubicBezTo>
                  <a:pt x="7203" y="5653"/>
                  <a:pt x="7186" y="5656"/>
                  <a:pt x="7169" y="5661"/>
                </a:cubicBezTo>
                <a:cubicBezTo>
                  <a:pt x="7133" y="5684"/>
                  <a:pt x="7085" y="5708"/>
                  <a:pt x="7073" y="5756"/>
                </a:cubicBezTo>
                <a:lnTo>
                  <a:pt x="6430" y="6839"/>
                </a:lnTo>
                <a:cubicBezTo>
                  <a:pt x="6383" y="6935"/>
                  <a:pt x="6418" y="7030"/>
                  <a:pt x="6490" y="7089"/>
                </a:cubicBezTo>
                <a:lnTo>
                  <a:pt x="6728" y="7244"/>
                </a:lnTo>
                <a:lnTo>
                  <a:pt x="6716" y="7268"/>
                </a:lnTo>
                <a:cubicBezTo>
                  <a:pt x="6680" y="7351"/>
                  <a:pt x="6633" y="7411"/>
                  <a:pt x="6597" y="7470"/>
                </a:cubicBezTo>
                <a:cubicBezTo>
                  <a:pt x="6466" y="7615"/>
                  <a:pt x="6284" y="7692"/>
                  <a:pt x="6098" y="7692"/>
                </a:cubicBezTo>
                <a:cubicBezTo>
                  <a:pt x="5962" y="7692"/>
                  <a:pt x="5825" y="7651"/>
                  <a:pt x="5704" y="7566"/>
                </a:cubicBezTo>
                <a:cubicBezTo>
                  <a:pt x="5514" y="7423"/>
                  <a:pt x="2751" y="4672"/>
                  <a:pt x="2608" y="4470"/>
                </a:cubicBezTo>
                <a:cubicBezTo>
                  <a:pt x="2394" y="4196"/>
                  <a:pt x="2442" y="3815"/>
                  <a:pt x="2716" y="3577"/>
                </a:cubicBezTo>
                <a:cubicBezTo>
                  <a:pt x="2775" y="3541"/>
                  <a:pt x="2835" y="3494"/>
                  <a:pt x="2906" y="3458"/>
                </a:cubicBezTo>
                <a:lnTo>
                  <a:pt x="2930" y="3446"/>
                </a:lnTo>
                <a:lnTo>
                  <a:pt x="3085" y="3684"/>
                </a:lnTo>
                <a:cubicBezTo>
                  <a:pt x="3108" y="3744"/>
                  <a:pt x="3168" y="3779"/>
                  <a:pt x="3228" y="3779"/>
                </a:cubicBezTo>
                <a:cubicBezTo>
                  <a:pt x="3263" y="3779"/>
                  <a:pt x="3287" y="3756"/>
                  <a:pt x="3323" y="3744"/>
                </a:cubicBezTo>
                <a:lnTo>
                  <a:pt x="4406" y="3101"/>
                </a:lnTo>
                <a:cubicBezTo>
                  <a:pt x="4454" y="3077"/>
                  <a:pt x="4478" y="3041"/>
                  <a:pt x="4490" y="3006"/>
                </a:cubicBezTo>
                <a:cubicBezTo>
                  <a:pt x="4513" y="2958"/>
                  <a:pt x="4490" y="2910"/>
                  <a:pt x="4478" y="2863"/>
                </a:cubicBezTo>
                <a:lnTo>
                  <a:pt x="2858" y="100"/>
                </a:lnTo>
                <a:cubicBezTo>
                  <a:pt x="2823" y="53"/>
                  <a:pt x="2799" y="29"/>
                  <a:pt x="2751" y="5"/>
                </a:cubicBezTo>
                <a:cubicBezTo>
                  <a:pt x="2739" y="2"/>
                  <a:pt x="2727" y="0"/>
                  <a:pt x="2715" y="0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FFC00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8B8A2B-35A1-E3B1-30B4-668BEBC4A73C}"/>
              </a:ext>
            </a:extLst>
          </p:cNvPr>
          <p:cNvSpPr txBox="1"/>
          <p:nvPr/>
        </p:nvSpPr>
        <p:spPr>
          <a:xfrm>
            <a:off x="2919330" y="3500746"/>
            <a:ext cx="1952267" cy="282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4000"/>
              </a:lnSpc>
              <a:defRPr/>
            </a:pPr>
            <a:r>
              <a:rPr lang="id-ID" sz="12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Poppins SemiBold" panose="00000700000000000000" pitchFamily="2" charset="0"/>
              </a:rPr>
              <a:t>info@mobile-id.vn</a:t>
            </a:r>
            <a:endParaRPr lang="id-ID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Poppins SemiBold" panose="00000700000000000000" pitchFamily="2" charset="0"/>
            </a:endParaRPr>
          </a:p>
        </p:txBody>
      </p:sp>
      <p:sp>
        <p:nvSpPr>
          <p:cNvPr id="8" name="Google Shape;579;p47">
            <a:extLst>
              <a:ext uri="{FF2B5EF4-FFF2-40B4-BE49-F238E27FC236}">
                <a16:creationId xmlns:a16="http://schemas.microsoft.com/office/drawing/2014/main" id="{8C1ECACC-F52F-A55A-D025-E3064454149E}"/>
              </a:ext>
            </a:extLst>
          </p:cNvPr>
          <p:cNvSpPr/>
          <p:nvPr/>
        </p:nvSpPr>
        <p:spPr>
          <a:xfrm>
            <a:off x="2455767" y="3541470"/>
            <a:ext cx="283151" cy="200923"/>
          </a:xfrm>
          <a:custGeom>
            <a:avLst/>
            <a:gdLst/>
            <a:ahLst/>
            <a:cxnLst/>
            <a:rect l="l" t="t" r="r" b="b"/>
            <a:pathLst>
              <a:path w="19273" h="13676" extrusionOk="0">
                <a:moveTo>
                  <a:pt x="5354" y="536"/>
                </a:moveTo>
                <a:lnTo>
                  <a:pt x="6717" y="560"/>
                </a:lnTo>
                <a:lnTo>
                  <a:pt x="8079" y="633"/>
                </a:lnTo>
                <a:lnTo>
                  <a:pt x="10805" y="779"/>
                </a:lnTo>
                <a:lnTo>
                  <a:pt x="12143" y="804"/>
                </a:lnTo>
                <a:lnTo>
                  <a:pt x="13481" y="804"/>
                </a:lnTo>
                <a:lnTo>
                  <a:pt x="14795" y="779"/>
                </a:lnTo>
                <a:lnTo>
                  <a:pt x="16133" y="706"/>
                </a:lnTo>
                <a:lnTo>
                  <a:pt x="16571" y="706"/>
                </a:lnTo>
                <a:lnTo>
                  <a:pt x="16985" y="731"/>
                </a:lnTo>
                <a:lnTo>
                  <a:pt x="17861" y="804"/>
                </a:lnTo>
                <a:lnTo>
                  <a:pt x="18275" y="828"/>
                </a:lnTo>
                <a:lnTo>
                  <a:pt x="18494" y="852"/>
                </a:lnTo>
                <a:lnTo>
                  <a:pt x="18713" y="828"/>
                </a:lnTo>
                <a:lnTo>
                  <a:pt x="18713" y="828"/>
                </a:lnTo>
                <a:lnTo>
                  <a:pt x="18664" y="1096"/>
                </a:lnTo>
                <a:lnTo>
                  <a:pt x="18640" y="1363"/>
                </a:lnTo>
                <a:lnTo>
                  <a:pt x="18615" y="1534"/>
                </a:lnTo>
                <a:lnTo>
                  <a:pt x="18421" y="1461"/>
                </a:lnTo>
                <a:lnTo>
                  <a:pt x="18226" y="1363"/>
                </a:lnTo>
                <a:lnTo>
                  <a:pt x="17788" y="1144"/>
                </a:lnTo>
                <a:lnTo>
                  <a:pt x="17545" y="1047"/>
                </a:lnTo>
                <a:lnTo>
                  <a:pt x="17447" y="1023"/>
                </a:lnTo>
                <a:lnTo>
                  <a:pt x="17326" y="998"/>
                </a:lnTo>
                <a:lnTo>
                  <a:pt x="17277" y="1023"/>
                </a:lnTo>
                <a:lnTo>
                  <a:pt x="17253" y="1047"/>
                </a:lnTo>
                <a:lnTo>
                  <a:pt x="17228" y="1096"/>
                </a:lnTo>
                <a:lnTo>
                  <a:pt x="17253" y="1144"/>
                </a:lnTo>
                <a:lnTo>
                  <a:pt x="17326" y="1242"/>
                </a:lnTo>
                <a:lnTo>
                  <a:pt x="17399" y="1339"/>
                </a:lnTo>
                <a:lnTo>
                  <a:pt x="17642" y="1509"/>
                </a:lnTo>
                <a:lnTo>
                  <a:pt x="17885" y="1655"/>
                </a:lnTo>
                <a:lnTo>
                  <a:pt x="18104" y="1777"/>
                </a:lnTo>
                <a:lnTo>
                  <a:pt x="18445" y="1947"/>
                </a:lnTo>
                <a:lnTo>
                  <a:pt x="18153" y="2191"/>
                </a:lnTo>
                <a:lnTo>
                  <a:pt x="17788" y="2045"/>
                </a:lnTo>
                <a:lnTo>
                  <a:pt x="17423" y="1874"/>
                </a:lnTo>
                <a:lnTo>
                  <a:pt x="17107" y="1728"/>
                </a:lnTo>
                <a:lnTo>
                  <a:pt x="16912" y="1680"/>
                </a:lnTo>
                <a:lnTo>
                  <a:pt x="16742" y="1655"/>
                </a:lnTo>
                <a:lnTo>
                  <a:pt x="16669" y="1704"/>
                </a:lnTo>
                <a:lnTo>
                  <a:pt x="16620" y="1753"/>
                </a:lnTo>
                <a:lnTo>
                  <a:pt x="16620" y="1826"/>
                </a:lnTo>
                <a:lnTo>
                  <a:pt x="16693" y="1899"/>
                </a:lnTo>
                <a:lnTo>
                  <a:pt x="16985" y="2093"/>
                </a:lnTo>
                <a:lnTo>
                  <a:pt x="17301" y="2264"/>
                </a:lnTo>
                <a:lnTo>
                  <a:pt x="17520" y="2361"/>
                </a:lnTo>
                <a:lnTo>
                  <a:pt x="17739" y="2458"/>
                </a:lnTo>
                <a:lnTo>
                  <a:pt x="17618" y="2531"/>
                </a:lnTo>
                <a:lnTo>
                  <a:pt x="17545" y="2580"/>
                </a:lnTo>
                <a:lnTo>
                  <a:pt x="17253" y="2507"/>
                </a:lnTo>
                <a:lnTo>
                  <a:pt x="16961" y="2434"/>
                </a:lnTo>
                <a:lnTo>
                  <a:pt x="16450" y="2288"/>
                </a:lnTo>
                <a:lnTo>
                  <a:pt x="16182" y="2215"/>
                </a:lnTo>
                <a:lnTo>
                  <a:pt x="15890" y="2215"/>
                </a:lnTo>
                <a:lnTo>
                  <a:pt x="15866" y="2239"/>
                </a:lnTo>
                <a:lnTo>
                  <a:pt x="15866" y="2264"/>
                </a:lnTo>
                <a:lnTo>
                  <a:pt x="15866" y="2312"/>
                </a:lnTo>
                <a:lnTo>
                  <a:pt x="16060" y="2458"/>
                </a:lnTo>
                <a:lnTo>
                  <a:pt x="16279" y="2556"/>
                </a:lnTo>
                <a:lnTo>
                  <a:pt x="16498" y="2653"/>
                </a:lnTo>
                <a:lnTo>
                  <a:pt x="16742" y="2750"/>
                </a:lnTo>
                <a:lnTo>
                  <a:pt x="17034" y="2847"/>
                </a:lnTo>
                <a:lnTo>
                  <a:pt x="16717" y="3042"/>
                </a:lnTo>
                <a:lnTo>
                  <a:pt x="16425" y="3212"/>
                </a:lnTo>
                <a:lnTo>
                  <a:pt x="16109" y="3139"/>
                </a:lnTo>
                <a:lnTo>
                  <a:pt x="15793" y="3042"/>
                </a:lnTo>
                <a:lnTo>
                  <a:pt x="15647" y="2969"/>
                </a:lnTo>
                <a:lnTo>
                  <a:pt x="15501" y="2896"/>
                </a:lnTo>
                <a:lnTo>
                  <a:pt x="15330" y="2823"/>
                </a:lnTo>
                <a:lnTo>
                  <a:pt x="15184" y="2799"/>
                </a:lnTo>
                <a:lnTo>
                  <a:pt x="15136" y="2823"/>
                </a:lnTo>
                <a:lnTo>
                  <a:pt x="15136" y="2872"/>
                </a:lnTo>
                <a:lnTo>
                  <a:pt x="15160" y="2945"/>
                </a:lnTo>
                <a:lnTo>
                  <a:pt x="15209" y="2993"/>
                </a:lnTo>
                <a:lnTo>
                  <a:pt x="15306" y="3115"/>
                </a:lnTo>
                <a:lnTo>
                  <a:pt x="15452" y="3212"/>
                </a:lnTo>
                <a:lnTo>
                  <a:pt x="15598" y="3310"/>
                </a:lnTo>
                <a:lnTo>
                  <a:pt x="15793" y="3407"/>
                </a:lnTo>
                <a:lnTo>
                  <a:pt x="16012" y="3480"/>
                </a:lnTo>
                <a:lnTo>
                  <a:pt x="15720" y="3699"/>
                </a:lnTo>
                <a:lnTo>
                  <a:pt x="15379" y="3504"/>
                </a:lnTo>
                <a:lnTo>
                  <a:pt x="15014" y="3334"/>
                </a:lnTo>
                <a:lnTo>
                  <a:pt x="14819" y="3237"/>
                </a:lnTo>
                <a:lnTo>
                  <a:pt x="14625" y="3188"/>
                </a:lnTo>
                <a:lnTo>
                  <a:pt x="14552" y="3188"/>
                </a:lnTo>
                <a:lnTo>
                  <a:pt x="14479" y="3212"/>
                </a:lnTo>
                <a:lnTo>
                  <a:pt x="14357" y="3261"/>
                </a:lnTo>
                <a:lnTo>
                  <a:pt x="14333" y="3285"/>
                </a:lnTo>
                <a:lnTo>
                  <a:pt x="14333" y="3310"/>
                </a:lnTo>
                <a:lnTo>
                  <a:pt x="14454" y="3383"/>
                </a:lnTo>
                <a:lnTo>
                  <a:pt x="14552" y="3456"/>
                </a:lnTo>
                <a:lnTo>
                  <a:pt x="14990" y="3723"/>
                </a:lnTo>
                <a:lnTo>
                  <a:pt x="15379" y="3942"/>
                </a:lnTo>
                <a:lnTo>
                  <a:pt x="15038" y="4234"/>
                </a:lnTo>
                <a:lnTo>
                  <a:pt x="14698" y="4137"/>
                </a:lnTo>
                <a:lnTo>
                  <a:pt x="14357" y="3991"/>
                </a:lnTo>
                <a:lnTo>
                  <a:pt x="14138" y="3894"/>
                </a:lnTo>
                <a:lnTo>
                  <a:pt x="13943" y="3748"/>
                </a:lnTo>
                <a:lnTo>
                  <a:pt x="13554" y="3456"/>
                </a:lnTo>
                <a:lnTo>
                  <a:pt x="13530" y="3456"/>
                </a:lnTo>
                <a:lnTo>
                  <a:pt x="13505" y="3480"/>
                </a:lnTo>
                <a:lnTo>
                  <a:pt x="13530" y="3602"/>
                </a:lnTo>
                <a:lnTo>
                  <a:pt x="13554" y="3723"/>
                </a:lnTo>
                <a:lnTo>
                  <a:pt x="13627" y="3821"/>
                </a:lnTo>
                <a:lnTo>
                  <a:pt x="13724" y="3918"/>
                </a:lnTo>
                <a:lnTo>
                  <a:pt x="13919" y="4088"/>
                </a:lnTo>
                <a:lnTo>
                  <a:pt x="14114" y="4210"/>
                </a:lnTo>
                <a:lnTo>
                  <a:pt x="14381" y="4356"/>
                </a:lnTo>
                <a:lnTo>
                  <a:pt x="14698" y="4502"/>
                </a:lnTo>
                <a:lnTo>
                  <a:pt x="14479" y="4672"/>
                </a:lnTo>
                <a:lnTo>
                  <a:pt x="14357" y="4624"/>
                </a:lnTo>
                <a:lnTo>
                  <a:pt x="14041" y="4526"/>
                </a:lnTo>
                <a:lnTo>
                  <a:pt x="13749" y="4380"/>
                </a:lnTo>
                <a:lnTo>
                  <a:pt x="13505" y="4259"/>
                </a:lnTo>
                <a:lnTo>
                  <a:pt x="13262" y="4161"/>
                </a:lnTo>
                <a:lnTo>
                  <a:pt x="13019" y="4088"/>
                </a:lnTo>
                <a:lnTo>
                  <a:pt x="12897" y="4064"/>
                </a:lnTo>
                <a:lnTo>
                  <a:pt x="12751" y="4064"/>
                </a:lnTo>
                <a:lnTo>
                  <a:pt x="12727" y="4088"/>
                </a:lnTo>
                <a:lnTo>
                  <a:pt x="12702" y="4113"/>
                </a:lnTo>
                <a:lnTo>
                  <a:pt x="12702" y="4137"/>
                </a:lnTo>
                <a:lnTo>
                  <a:pt x="12727" y="4161"/>
                </a:lnTo>
                <a:lnTo>
                  <a:pt x="13213" y="4478"/>
                </a:lnTo>
                <a:lnTo>
                  <a:pt x="13724" y="4794"/>
                </a:lnTo>
                <a:lnTo>
                  <a:pt x="13919" y="4891"/>
                </a:lnTo>
                <a:lnTo>
                  <a:pt x="14138" y="4964"/>
                </a:lnTo>
                <a:lnTo>
                  <a:pt x="13797" y="5256"/>
                </a:lnTo>
                <a:lnTo>
                  <a:pt x="13554" y="5451"/>
                </a:lnTo>
                <a:lnTo>
                  <a:pt x="13530" y="5402"/>
                </a:lnTo>
                <a:lnTo>
                  <a:pt x="13481" y="5354"/>
                </a:lnTo>
                <a:lnTo>
                  <a:pt x="13067" y="5135"/>
                </a:lnTo>
                <a:lnTo>
                  <a:pt x="12678" y="4891"/>
                </a:lnTo>
                <a:lnTo>
                  <a:pt x="12508" y="4794"/>
                </a:lnTo>
                <a:lnTo>
                  <a:pt x="12337" y="4697"/>
                </a:lnTo>
                <a:lnTo>
                  <a:pt x="12167" y="4624"/>
                </a:lnTo>
                <a:lnTo>
                  <a:pt x="11972" y="4575"/>
                </a:lnTo>
                <a:lnTo>
                  <a:pt x="11948" y="4599"/>
                </a:lnTo>
                <a:lnTo>
                  <a:pt x="11924" y="4624"/>
                </a:lnTo>
                <a:lnTo>
                  <a:pt x="11899" y="4648"/>
                </a:lnTo>
                <a:lnTo>
                  <a:pt x="11924" y="4672"/>
                </a:lnTo>
                <a:lnTo>
                  <a:pt x="12045" y="4843"/>
                </a:lnTo>
                <a:lnTo>
                  <a:pt x="12191" y="4989"/>
                </a:lnTo>
                <a:lnTo>
                  <a:pt x="12532" y="5256"/>
                </a:lnTo>
                <a:lnTo>
                  <a:pt x="12897" y="5500"/>
                </a:lnTo>
                <a:lnTo>
                  <a:pt x="13262" y="5670"/>
                </a:lnTo>
                <a:lnTo>
                  <a:pt x="12921" y="5962"/>
                </a:lnTo>
                <a:lnTo>
                  <a:pt x="12824" y="5840"/>
                </a:lnTo>
                <a:lnTo>
                  <a:pt x="12678" y="5743"/>
                </a:lnTo>
                <a:lnTo>
                  <a:pt x="12362" y="5573"/>
                </a:lnTo>
                <a:lnTo>
                  <a:pt x="11948" y="5329"/>
                </a:lnTo>
                <a:lnTo>
                  <a:pt x="11705" y="5232"/>
                </a:lnTo>
                <a:lnTo>
                  <a:pt x="11486" y="5135"/>
                </a:lnTo>
                <a:lnTo>
                  <a:pt x="11388" y="5135"/>
                </a:lnTo>
                <a:lnTo>
                  <a:pt x="11340" y="5183"/>
                </a:lnTo>
                <a:lnTo>
                  <a:pt x="11291" y="5281"/>
                </a:lnTo>
                <a:lnTo>
                  <a:pt x="11291" y="5305"/>
                </a:lnTo>
                <a:lnTo>
                  <a:pt x="11315" y="5354"/>
                </a:lnTo>
                <a:lnTo>
                  <a:pt x="11388" y="5451"/>
                </a:lnTo>
                <a:lnTo>
                  <a:pt x="11461" y="5524"/>
                </a:lnTo>
                <a:lnTo>
                  <a:pt x="11632" y="5646"/>
                </a:lnTo>
                <a:lnTo>
                  <a:pt x="11997" y="5865"/>
                </a:lnTo>
                <a:lnTo>
                  <a:pt x="12459" y="6132"/>
                </a:lnTo>
                <a:lnTo>
                  <a:pt x="12605" y="6230"/>
                </a:lnTo>
                <a:lnTo>
                  <a:pt x="12313" y="6473"/>
                </a:lnTo>
                <a:lnTo>
                  <a:pt x="12289" y="6400"/>
                </a:lnTo>
                <a:lnTo>
                  <a:pt x="12264" y="6351"/>
                </a:lnTo>
                <a:lnTo>
                  <a:pt x="12216" y="6327"/>
                </a:lnTo>
                <a:lnTo>
                  <a:pt x="11997" y="6230"/>
                </a:lnTo>
                <a:lnTo>
                  <a:pt x="11802" y="6157"/>
                </a:lnTo>
                <a:lnTo>
                  <a:pt x="11364" y="6011"/>
                </a:lnTo>
                <a:lnTo>
                  <a:pt x="10853" y="5840"/>
                </a:lnTo>
                <a:lnTo>
                  <a:pt x="10659" y="5792"/>
                </a:lnTo>
                <a:lnTo>
                  <a:pt x="10561" y="5767"/>
                </a:lnTo>
                <a:lnTo>
                  <a:pt x="10488" y="5743"/>
                </a:lnTo>
                <a:lnTo>
                  <a:pt x="10440" y="5743"/>
                </a:lnTo>
                <a:lnTo>
                  <a:pt x="10440" y="5767"/>
                </a:lnTo>
                <a:lnTo>
                  <a:pt x="10440" y="5792"/>
                </a:lnTo>
                <a:lnTo>
                  <a:pt x="10537" y="5962"/>
                </a:lnTo>
                <a:lnTo>
                  <a:pt x="10659" y="6084"/>
                </a:lnTo>
                <a:lnTo>
                  <a:pt x="10805" y="6205"/>
                </a:lnTo>
                <a:lnTo>
                  <a:pt x="10999" y="6278"/>
                </a:lnTo>
                <a:lnTo>
                  <a:pt x="11510" y="6473"/>
                </a:lnTo>
                <a:lnTo>
                  <a:pt x="12021" y="6668"/>
                </a:lnTo>
                <a:lnTo>
                  <a:pt x="12070" y="6692"/>
                </a:lnTo>
                <a:lnTo>
                  <a:pt x="11510" y="7130"/>
                </a:lnTo>
                <a:lnTo>
                  <a:pt x="11461" y="7106"/>
                </a:lnTo>
                <a:lnTo>
                  <a:pt x="11291" y="6984"/>
                </a:lnTo>
                <a:lnTo>
                  <a:pt x="11072" y="6911"/>
                </a:lnTo>
                <a:lnTo>
                  <a:pt x="10853" y="6814"/>
                </a:lnTo>
                <a:lnTo>
                  <a:pt x="10659" y="6741"/>
                </a:lnTo>
                <a:lnTo>
                  <a:pt x="10221" y="6497"/>
                </a:lnTo>
                <a:lnTo>
                  <a:pt x="10002" y="6376"/>
                </a:lnTo>
                <a:lnTo>
                  <a:pt x="9783" y="6278"/>
                </a:lnTo>
                <a:lnTo>
                  <a:pt x="9710" y="6278"/>
                </a:lnTo>
                <a:lnTo>
                  <a:pt x="9637" y="6327"/>
                </a:lnTo>
                <a:lnTo>
                  <a:pt x="9612" y="6400"/>
                </a:lnTo>
                <a:lnTo>
                  <a:pt x="9637" y="6473"/>
                </a:lnTo>
                <a:lnTo>
                  <a:pt x="9710" y="6570"/>
                </a:lnTo>
                <a:lnTo>
                  <a:pt x="9783" y="6668"/>
                </a:lnTo>
                <a:lnTo>
                  <a:pt x="9977" y="6838"/>
                </a:lnTo>
                <a:lnTo>
                  <a:pt x="10221" y="6984"/>
                </a:lnTo>
                <a:lnTo>
                  <a:pt x="10440" y="7106"/>
                </a:lnTo>
                <a:lnTo>
                  <a:pt x="10756" y="7276"/>
                </a:lnTo>
                <a:lnTo>
                  <a:pt x="10950" y="7373"/>
                </a:lnTo>
                <a:lnTo>
                  <a:pt x="11121" y="7422"/>
                </a:lnTo>
                <a:lnTo>
                  <a:pt x="10780" y="7665"/>
                </a:lnTo>
                <a:lnTo>
                  <a:pt x="10561" y="7544"/>
                </a:lnTo>
                <a:lnTo>
                  <a:pt x="10342" y="7422"/>
                </a:lnTo>
                <a:lnTo>
                  <a:pt x="10099" y="7325"/>
                </a:lnTo>
                <a:lnTo>
                  <a:pt x="9880" y="7227"/>
                </a:lnTo>
                <a:lnTo>
                  <a:pt x="9369" y="6911"/>
                </a:lnTo>
                <a:lnTo>
                  <a:pt x="9296" y="6887"/>
                </a:lnTo>
                <a:lnTo>
                  <a:pt x="9199" y="6862"/>
                </a:lnTo>
                <a:lnTo>
                  <a:pt x="9077" y="6814"/>
                </a:lnTo>
                <a:lnTo>
                  <a:pt x="9028" y="6814"/>
                </a:lnTo>
                <a:lnTo>
                  <a:pt x="9028" y="6838"/>
                </a:lnTo>
                <a:lnTo>
                  <a:pt x="9028" y="6960"/>
                </a:lnTo>
                <a:lnTo>
                  <a:pt x="9053" y="7057"/>
                </a:lnTo>
                <a:lnTo>
                  <a:pt x="9101" y="7154"/>
                </a:lnTo>
                <a:lnTo>
                  <a:pt x="9174" y="7227"/>
                </a:lnTo>
                <a:lnTo>
                  <a:pt x="9345" y="7373"/>
                </a:lnTo>
                <a:lnTo>
                  <a:pt x="9539" y="7495"/>
                </a:lnTo>
                <a:lnTo>
                  <a:pt x="9904" y="7714"/>
                </a:lnTo>
                <a:lnTo>
                  <a:pt x="10123" y="7836"/>
                </a:lnTo>
                <a:lnTo>
                  <a:pt x="10342" y="7933"/>
                </a:lnTo>
                <a:lnTo>
                  <a:pt x="10050" y="8103"/>
                </a:lnTo>
                <a:lnTo>
                  <a:pt x="10002" y="8030"/>
                </a:lnTo>
                <a:lnTo>
                  <a:pt x="9904" y="7982"/>
                </a:lnTo>
                <a:lnTo>
                  <a:pt x="9564" y="7884"/>
                </a:lnTo>
                <a:lnTo>
                  <a:pt x="9223" y="7763"/>
                </a:lnTo>
                <a:lnTo>
                  <a:pt x="8882" y="7617"/>
                </a:lnTo>
                <a:lnTo>
                  <a:pt x="8566" y="7471"/>
                </a:lnTo>
                <a:lnTo>
                  <a:pt x="8250" y="7300"/>
                </a:lnTo>
                <a:lnTo>
                  <a:pt x="7933" y="7130"/>
                </a:lnTo>
                <a:lnTo>
                  <a:pt x="7349" y="6716"/>
                </a:lnTo>
                <a:lnTo>
                  <a:pt x="6765" y="6303"/>
                </a:lnTo>
                <a:lnTo>
                  <a:pt x="6206" y="5865"/>
                </a:lnTo>
                <a:lnTo>
                  <a:pt x="5086" y="4940"/>
                </a:lnTo>
                <a:lnTo>
                  <a:pt x="4527" y="4502"/>
                </a:lnTo>
                <a:lnTo>
                  <a:pt x="3943" y="4064"/>
                </a:lnTo>
                <a:lnTo>
                  <a:pt x="3359" y="3650"/>
                </a:lnTo>
                <a:lnTo>
                  <a:pt x="2751" y="3237"/>
                </a:lnTo>
                <a:lnTo>
                  <a:pt x="1510" y="2458"/>
                </a:lnTo>
                <a:lnTo>
                  <a:pt x="1072" y="2142"/>
                </a:lnTo>
                <a:lnTo>
                  <a:pt x="853" y="1996"/>
                </a:lnTo>
                <a:lnTo>
                  <a:pt x="609" y="1850"/>
                </a:lnTo>
                <a:lnTo>
                  <a:pt x="609" y="1412"/>
                </a:lnTo>
                <a:lnTo>
                  <a:pt x="585" y="998"/>
                </a:lnTo>
                <a:lnTo>
                  <a:pt x="561" y="779"/>
                </a:lnTo>
                <a:lnTo>
                  <a:pt x="585" y="585"/>
                </a:lnTo>
                <a:lnTo>
                  <a:pt x="780" y="560"/>
                </a:lnTo>
                <a:lnTo>
                  <a:pt x="974" y="536"/>
                </a:lnTo>
                <a:lnTo>
                  <a:pt x="1364" y="560"/>
                </a:lnTo>
                <a:lnTo>
                  <a:pt x="2580" y="560"/>
                </a:lnTo>
                <a:lnTo>
                  <a:pt x="3967" y="536"/>
                </a:lnTo>
                <a:close/>
                <a:moveTo>
                  <a:pt x="609" y="2312"/>
                </a:moveTo>
                <a:lnTo>
                  <a:pt x="804" y="2507"/>
                </a:lnTo>
                <a:lnTo>
                  <a:pt x="1023" y="2677"/>
                </a:lnTo>
                <a:lnTo>
                  <a:pt x="1461" y="2993"/>
                </a:lnTo>
                <a:lnTo>
                  <a:pt x="2361" y="3577"/>
                </a:lnTo>
                <a:lnTo>
                  <a:pt x="3042" y="4040"/>
                </a:lnTo>
                <a:lnTo>
                  <a:pt x="3699" y="4526"/>
                </a:lnTo>
                <a:lnTo>
                  <a:pt x="4332" y="5013"/>
                </a:lnTo>
                <a:lnTo>
                  <a:pt x="4965" y="5524"/>
                </a:lnTo>
                <a:lnTo>
                  <a:pt x="6011" y="6376"/>
                </a:lnTo>
                <a:lnTo>
                  <a:pt x="6546" y="6814"/>
                </a:lnTo>
                <a:lnTo>
                  <a:pt x="7106" y="7203"/>
                </a:lnTo>
                <a:lnTo>
                  <a:pt x="7690" y="7592"/>
                </a:lnTo>
                <a:lnTo>
                  <a:pt x="8274" y="7933"/>
                </a:lnTo>
                <a:lnTo>
                  <a:pt x="8590" y="8079"/>
                </a:lnTo>
                <a:lnTo>
                  <a:pt x="8907" y="8225"/>
                </a:lnTo>
                <a:lnTo>
                  <a:pt x="9223" y="8347"/>
                </a:lnTo>
                <a:lnTo>
                  <a:pt x="9539" y="8444"/>
                </a:lnTo>
                <a:lnTo>
                  <a:pt x="9515" y="8493"/>
                </a:lnTo>
                <a:lnTo>
                  <a:pt x="9491" y="8541"/>
                </a:lnTo>
                <a:lnTo>
                  <a:pt x="9515" y="8639"/>
                </a:lnTo>
                <a:lnTo>
                  <a:pt x="9539" y="8663"/>
                </a:lnTo>
                <a:lnTo>
                  <a:pt x="9564" y="8687"/>
                </a:lnTo>
                <a:lnTo>
                  <a:pt x="9612" y="8712"/>
                </a:lnTo>
                <a:lnTo>
                  <a:pt x="9661" y="8712"/>
                </a:lnTo>
                <a:lnTo>
                  <a:pt x="9880" y="8639"/>
                </a:lnTo>
                <a:lnTo>
                  <a:pt x="10099" y="8541"/>
                </a:lnTo>
                <a:lnTo>
                  <a:pt x="10537" y="8322"/>
                </a:lnTo>
                <a:lnTo>
                  <a:pt x="10950" y="8079"/>
                </a:lnTo>
                <a:lnTo>
                  <a:pt x="11340" y="7836"/>
                </a:lnTo>
                <a:lnTo>
                  <a:pt x="11656" y="7617"/>
                </a:lnTo>
                <a:lnTo>
                  <a:pt x="11972" y="7373"/>
                </a:lnTo>
                <a:lnTo>
                  <a:pt x="12605" y="6862"/>
                </a:lnTo>
                <a:lnTo>
                  <a:pt x="13213" y="6327"/>
                </a:lnTo>
                <a:lnTo>
                  <a:pt x="13846" y="5816"/>
                </a:lnTo>
                <a:lnTo>
                  <a:pt x="15257" y="4672"/>
                </a:lnTo>
                <a:lnTo>
                  <a:pt x="15987" y="4113"/>
                </a:lnTo>
                <a:lnTo>
                  <a:pt x="16352" y="3845"/>
                </a:lnTo>
                <a:lnTo>
                  <a:pt x="16742" y="3602"/>
                </a:lnTo>
                <a:lnTo>
                  <a:pt x="17180" y="3358"/>
                </a:lnTo>
                <a:lnTo>
                  <a:pt x="17666" y="3115"/>
                </a:lnTo>
                <a:lnTo>
                  <a:pt x="18153" y="2847"/>
                </a:lnTo>
                <a:lnTo>
                  <a:pt x="18372" y="2701"/>
                </a:lnTo>
                <a:lnTo>
                  <a:pt x="18591" y="2556"/>
                </a:lnTo>
                <a:lnTo>
                  <a:pt x="18591" y="3018"/>
                </a:lnTo>
                <a:lnTo>
                  <a:pt x="18664" y="4721"/>
                </a:lnTo>
                <a:lnTo>
                  <a:pt x="18688" y="5573"/>
                </a:lnTo>
                <a:lnTo>
                  <a:pt x="18713" y="6424"/>
                </a:lnTo>
                <a:lnTo>
                  <a:pt x="18688" y="8347"/>
                </a:lnTo>
                <a:lnTo>
                  <a:pt x="18640" y="10269"/>
                </a:lnTo>
                <a:lnTo>
                  <a:pt x="18591" y="12191"/>
                </a:lnTo>
                <a:lnTo>
                  <a:pt x="18567" y="12532"/>
                </a:lnTo>
                <a:lnTo>
                  <a:pt x="18469" y="12386"/>
                </a:lnTo>
                <a:lnTo>
                  <a:pt x="18348" y="12240"/>
                </a:lnTo>
                <a:lnTo>
                  <a:pt x="18104" y="11996"/>
                </a:lnTo>
                <a:lnTo>
                  <a:pt x="17812" y="11704"/>
                </a:lnTo>
                <a:lnTo>
                  <a:pt x="17496" y="11412"/>
                </a:lnTo>
                <a:lnTo>
                  <a:pt x="16863" y="10853"/>
                </a:lnTo>
                <a:lnTo>
                  <a:pt x="16206" y="10366"/>
                </a:lnTo>
                <a:lnTo>
                  <a:pt x="15549" y="9904"/>
                </a:lnTo>
                <a:lnTo>
                  <a:pt x="15136" y="9612"/>
                </a:lnTo>
                <a:lnTo>
                  <a:pt x="14722" y="9320"/>
                </a:lnTo>
                <a:lnTo>
                  <a:pt x="14503" y="9198"/>
                </a:lnTo>
                <a:lnTo>
                  <a:pt x="14260" y="9077"/>
                </a:lnTo>
                <a:lnTo>
                  <a:pt x="14041" y="8955"/>
                </a:lnTo>
                <a:lnTo>
                  <a:pt x="13797" y="8882"/>
                </a:lnTo>
                <a:lnTo>
                  <a:pt x="13724" y="8882"/>
                </a:lnTo>
                <a:lnTo>
                  <a:pt x="13676" y="8931"/>
                </a:lnTo>
                <a:lnTo>
                  <a:pt x="13676" y="8979"/>
                </a:lnTo>
                <a:lnTo>
                  <a:pt x="13700" y="9052"/>
                </a:lnTo>
                <a:lnTo>
                  <a:pt x="13846" y="9223"/>
                </a:lnTo>
                <a:lnTo>
                  <a:pt x="13992" y="9369"/>
                </a:lnTo>
                <a:lnTo>
                  <a:pt x="14333" y="9612"/>
                </a:lnTo>
                <a:lnTo>
                  <a:pt x="15038" y="10099"/>
                </a:lnTo>
                <a:lnTo>
                  <a:pt x="15720" y="10610"/>
                </a:lnTo>
                <a:lnTo>
                  <a:pt x="16401" y="11120"/>
                </a:lnTo>
                <a:lnTo>
                  <a:pt x="16985" y="11631"/>
                </a:lnTo>
                <a:lnTo>
                  <a:pt x="17545" y="12167"/>
                </a:lnTo>
                <a:lnTo>
                  <a:pt x="17837" y="12459"/>
                </a:lnTo>
                <a:lnTo>
                  <a:pt x="18104" y="12775"/>
                </a:lnTo>
                <a:lnTo>
                  <a:pt x="18202" y="12945"/>
                </a:lnTo>
                <a:lnTo>
                  <a:pt x="17934" y="12970"/>
                </a:lnTo>
                <a:lnTo>
                  <a:pt x="17642" y="12994"/>
                </a:lnTo>
                <a:lnTo>
                  <a:pt x="17082" y="12970"/>
                </a:lnTo>
                <a:lnTo>
                  <a:pt x="16182" y="12945"/>
                </a:lnTo>
                <a:lnTo>
                  <a:pt x="15282" y="12945"/>
                </a:lnTo>
                <a:lnTo>
                  <a:pt x="13968" y="12970"/>
                </a:lnTo>
                <a:lnTo>
                  <a:pt x="12654" y="13018"/>
                </a:lnTo>
                <a:lnTo>
                  <a:pt x="10026" y="13116"/>
                </a:lnTo>
                <a:lnTo>
                  <a:pt x="8761" y="13140"/>
                </a:lnTo>
                <a:lnTo>
                  <a:pt x="7520" y="13116"/>
                </a:lnTo>
                <a:lnTo>
                  <a:pt x="6254" y="13091"/>
                </a:lnTo>
                <a:lnTo>
                  <a:pt x="5013" y="13018"/>
                </a:lnTo>
                <a:lnTo>
                  <a:pt x="3772" y="12970"/>
                </a:lnTo>
                <a:lnTo>
                  <a:pt x="2556" y="12945"/>
                </a:lnTo>
                <a:lnTo>
                  <a:pt x="2118" y="12945"/>
                </a:lnTo>
                <a:lnTo>
                  <a:pt x="1680" y="12970"/>
                </a:lnTo>
                <a:lnTo>
                  <a:pt x="1242" y="13018"/>
                </a:lnTo>
                <a:lnTo>
                  <a:pt x="1023" y="13043"/>
                </a:lnTo>
                <a:lnTo>
                  <a:pt x="804" y="13091"/>
                </a:lnTo>
                <a:lnTo>
                  <a:pt x="804" y="13067"/>
                </a:lnTo>
                <a:lnTo>
                  <a:pt x="999" y="12921"/>
                </a:lnTo>
                <a:lnTo>
                  <a:pt x="1193" y="12775"/>
                </a:lnTo>
                <a:lnTo>
                  <a:pt x="1558" y="12410"/>
                </a:lnTo>
                <a:lnTo>
                  <a:pt x="2167" y="11826"/>
                </a:lnTo>
                <a:lnTo>
                  <a:pt x="2799" y="11291"/>
                </a:lnTo>
                <a:lnTo>
                  <a:pt x="3432" y="10755"/>
                </a:lnTo>
                <a:lnTo>
                  <a:pt x="4064" y="10245"/>
                </a:lnTo>
                <a:lnTo>
                  <a:pt x="4721" y="9734"/>
                </a:lnTo>
                <a:lnTo>
                  <a:pt x="5354" y="9223"/>
                </a:lnTo>
                <a:lnTo>
                  <a:pt x="5403" y="9125"/>
                </a:lnTo>
                <a:lnTo>
                  <a:pt x="5427" y="9028"/>
                </a:lnTo>
                <a:lnTo>
                  <a:pt x="5403" y="8955"/>
                </a:lnTo>
                <a:lnTo>
                  <a:pt x="5354" y="8858"/>
                </a:lnTo>
                <a:lnTo>
                  <a:pt x="5281" y="8809"/>
                </a:lnTo>
                <a:lnTo>
                  <a:pt x="5184" y="8785"/>
                </a:lnTo>
                <a:lnTo>
                  <a:pt x="5086" y="8785"/>
                </a:lnTo>
                <a:lnTo>
                  <a:pt x="4965" y="8833"/>
                </a:lnTo>
                <a:lnTo>
                  <a:pt x="3772" y="9807"/>
                </a:lnTo>
                <a:lnTo>
                  <a:pt x="2580" y="10804"/>
                </a:lnTo>
                <a:lnTo>
                  <a:pt x="1948" y="11388"/>
                </a:lnTo>
                <a:lnTo>
                  <a:pt x="1339" y="11972"/>
                </a:lnTo>
                <a:lnTo>
                  <a:pt x="1047" y="12264"/>
                </a:lnTo>
                <a:lnTo>
                  <a:pt x="901" y="12434"/>
                </a:lnTo>
                <a:lnTo>
                  <a:pt x="780" y="12580"/>
                </a:lnTo>
                <a:lnTo>
                  <a:pt x="780" y="12045"/>
                </a:lnTo>
                <a:lnTo>
                  <a:pt x="804" y="11510"/>
                </a:lnTo>
                <a:lnTo>
                  <a:pt x="804" y="11072"/>
                </a:lnTo>
                <a:lnTo>
                  <a:pt x="780" y="10634"/>
                </a:lnTo>
                <a:lnTo>
                  <a:pt x="731" y="9782"/>
                </a:lnTo>
                <a:lnTo>
                  <a:pt x="634" y="7933"/>
                </a:lnTo>
                <a:lnTo>
                  <a:pt x="536" y="6108"/>
                </a:lnTo>
                <a:lnTo>
                  <a:pt x="512" y="5232"/>
                </a:lnTo>
                <a:lnTo>
                  <a:pt x="512" y="4332"/>
                </a:lnTo>
                <a:lnTo>
                  <a:pt x="561" y="3456"/>
                </a:lnTo>
                <a:lnTo>
                  <a:pt x="585" y="2580"/>
                </a:lnTo>
                <a:lnTo>
                  <a:pt x="609" y="2312"/>
                </a:lnTo>
                <a:close/>
                <a:moveTo>
                  <a:pt x="3042" y="1"/>
                </a:moveTo>
                <a:lnTo>
                  <a:pt x="1656" y="49"/>
                </a:lnTo>
                <a:lnTo>
                  <a:pt x="1364" y="49"/>
                </a:lnTo>
                <a:lnTo>
                  <a:pt x="1047" y="74"/>
                </a:lnTo>
                <a:lnTo>
                  <a:pt x="877" y="74"/>
                </a:lnTo>
                <a:lnTo>
                  <a:pt x="731" y="122"/>
                </a:lnTo>
                <a:lnTo>
                  <a:pt x="585" y="171"/>
                </a:lnTo>
                <a:lnTo>
                  <a:pt x="463" y="220"/>
                </a:lnTo>
                <a:lnTo>
                  <a:pt x="390" y="244"/>
                </a:lnTo>
                <a:lnTo>
                  <a:pt x="317" y="293"/>
                </a:lnTo>
                <a:lnTo>
                  <a:pt x="244" y="366"/>
                </a:lnTo>
                <a:lnTo>
                  <a:pt x="196" y="463"/>
                </a:lnTo>
                <a:lnTo>
                  <a:pt x="147" y="658"/>
                </a:lnTo>
                <a:lnTo>
                  <a:pt x="123" y="901"/>
                </a:lnTo>
                <a:lnTo>
                  <a:pt x="123" y="1144"/>
                </a:lnTo>
                <a:lnTo>
                  <a:pt x="147" y="1631"/>
                </a:lnTo>
                <a:lnTo>
                  <a:pt x="147" y="1850"/>
                </a:lnTo>
                <a:lnTo>
                  <a:pt x="147" y="2045"/>
                </a:lnTo>
                <a:lnTo>
                  <a:pt x="25" y="3894"/>
                </a:lnTo>
                <a:lnTo>
                  <a:pt x="1" y="4794"/>
                </a:lnTo>
                <a:lnTo>
                  <a:pt x="1" y="5719"/>
                </a:lnTo>
                <a:lnTo>
                  <a:pt x="25" y="6668"/>
                </a:lnTo>
                <a:lnTo>
                  <a:pt x="74" y="7641"/>
                </a:lnTo>
                <a:lnTo>
                  <a:pt x="171" y="9588"/>
                </a:lnTo>
                <a:lnTo>
                  <a:pt x="220" y="10537"/>
                </a:lnTo>
                <a:lnTo>
                  <a:pt x="269" y="11510"/>
                </a:lnTo>
                <a:lnTo>
                  <a:pt x="244" y="11948"/>
                </a:lnTo>
                <a:lnTo>
                  <a:pt x="244" y="12361"/>
                </a:lnTo>
                <a:lnTo>
                  <a:pt x="220" y="12775"/>
                </a:lnTo>
                <a:lnTo>
                  <a:pt x="269" y="13213"/>
                </a:lnTo>
                <a:lnTo>
                  <a:pt x="269" y="13310"/>
                </a:lnTo>
                <a:lnTo>
                  <a:pt x="317" y="13359"/>
                </a:lnTo>
                <a:lnTo>
                  <a:pt x="366" y="13432"/>
                </a:lnTo>
                <a:lnTo>
                  <a:pt x="415" y="13456"/>
                </a:lnTo>
                <a:lnTo>
                  <a:pt x="463" y="13505"/>
                </a:lnTo>
                <a:lnTo>
                  <a:pt x="536" y="13529"/>
                </a:lnTo>
                <a:lnTo>
                  <a:pt x="828" y="13554"/>
                </a:lnTo>
                <a:lnTo>
                  <a:pt x="1120" y="13554"/>
                </a:lnTo>
                <a:lnTo>
                  <a:pt x="1704" y="13529"/>
                </a:lnTo>
                <a:lnTo>
                  <a:pt x="2313" y="13481"/>
                </a:lnTo>
                <a:lnTo>
                  <a:pt x="2897" y="13481"/>
                </a:lnTo>
                <a:lnTo>
                  <a:pt x="4137" y="13505"/>
                </a:lnTo>
                <a:lnTo>
                  <a:pt x="5354" y="13578"/>
                </a:lnTo>
                <a:lnTo>
                  <a:pt x="6619" y="13651"/>
                </a:lnTo>
                <a:lnTo>
                  <a:pt x="7885" y="13675"/>
                </a:lnTo>
                <a:lnTo>
                  <a:pt x="9150" y="13675"/>
                </a:lnTo>
                <a:lnTo>
                  <a:pt x="10391" y="13651"/>
                </a:lnTo>
                <a:lnTo>
                  <a:pt x="15574" y="13481"/>
                </a:lnTo>
                <a:lnTo>
                  <a:pt x="15963" y="13481"/>
                </a:lnTo>
                <a:lnTo>
                  <a:pt x="16352" y="13505"/>
                </a:lnTo>
                <a:lnTo>
                  <a:pt x="17155" y="13578"/>
                </a:lnTo>
                <a:lnTo>
                  <a:pt x="17569" y="13578"/>
                </a:lnTo>
                <a:lnTo>
                  <a:pt x="17958" y="13554"/>
                </a:lnTo>
                <a:lnTo>
                  <a:pt x="18348" y="13505"/>
                </a:lnTo>
                <a:lnTo>
                  <a:pt x="18542" y="13456"/>
                </a:lnTo>
                <a:lnTo>
                  <a:pt x="18713" y="13383"/>
                </a:lnTo>
                <a:lnTo>
                  <a:pt x="18786" y="13408"/>
                </a:lnTo>
                <a:lnTo>
                  <a:pt x="18883" y="13408"/>
                </a:lnTo>
                <a:lnTo>
                  <a:pt x="18956" y="13359"/>
                </a:lnTo>
                <a:lnTo>
                  <a:pt x="19029" y="13262"/>
                </a:lnTo>
                <a:lnTo>
                  <a:pt x="19102" y="13164"/>
                </a:lnTo>
                <a:lnTo>
                  <a:pt x="19126" y="13043"/>
                </a:lnTo>
                <a:lnTo>
                  <a:pt x="19175" y="12872"/>
                </a:lnTo>
                <a:lnTo>
                  <a:pt x="19199" y="12532"/>
                </a:lnTo>
                <a:lnTo>
                  <a:pt x="19223" y="12191"/>
                </a:lnTo>
                <a:lnTo>
                  <a:pt x="19199" y="11850"/>
                </a:lnTo>
                <a:lnTo>
                  <a:pt x="19199" y="11412"/>
                </a:lnTo>
                <a:lnTo>
                  <a:pt x="19248" y="9417"/>
                </a:lnTo>
                <a:lnTo>
                  <a:pt x="19272" y="7398"/>
                </a:lnTo>
                <a:lnTo>
                  <a:pt x="19272" y="5548"/>
                </a:lnTo>
                <a:lnTo>
                  <a:pt x="19199" y="3699"/>
                </a:lnTo>
                <a:lnTo>
                  <a:pt x="19150" y="2872"/>
                </a:lnTo>
                <a:lnTo>
                  <a:pt x="19150" y="2020"/>
                </a:lnTo>
                <a:lnTo>
                  <a:pt x="19199" y="1972"/>
                </a:lnTo>
                <a:lnTo>
                  <a:pt x="19223" y="1874"/>
                </a:lnTo>
                <a:lnTo>
                  <a:pt x="19223" y="1777"/>
                </a:lnTo>
                <a:lnTo>
                  <a:pt x="19199" y="1753"/>
                </a:lnTo>
                <a:lnTo>
                  <a:pt x="19150" y="1728"/>
                </a:lnTo>
                <a:lnTo>
                  <a:pt x="19199" y="1193"/>
                </a:lnTo>
                <a:lnTo>
                  <a:pt x="19199" y="925"/>
                </a:lnTo>
                <a:lnTo>
                  <a:pt x="19199" y="658"/>
                </a:lnTo>
                <a:lnTo>
                  <a:pt x="19248" y="560"/>
                </a:lnTo>
                <a:lnTo>
                  <a:pt x="19272" y="487"/>
                </a:lnTo>
                <a:lnTo>
                  <a:pt x="19248" y="390"/>
                </a:lnTo>
                <a:lnTo>
                  <a:pt x="19199" y="317"/>
                </a:lnTo>
                <a:lnTo>
                  <a:pt x="19126" y="244"/>
                </a:lnTo>
                <a:lnTo>
                  <a:pt x="19053" y="195"/>
                </a:lnTo>
                <a:lnTo>
                  <a:pt x="18956" y="195"/>
                </a:lnTo>
                <a:lnTo>
                  <a:pt x="18834" y="220"/>
                </a:lnTo>
                <a:lnTo>
                  <a:pt x="18688" y="268"/>
                </a:lnTo>
                <a:lnTo>
                  <a:pt x="18542" y="293"/>
                </a:lnTo>
                <a:lnTo>
                  <a:pt x="18348" y="293"/>
                </a:lnTo>
                <a:lnTo>
                  <a:pt x="18177" y="268"/>
                </a:lnTo>
                <a:lnTo>
                  <a:pt x="17496" y="195"/>
                </a:lnTo>
                <a:lnTo>
                  <a:pt x="17009" y="171"/>
                </a:lnTo>
                <a:lnTo>
                  <a:pt x="16547" y="147"/>
                </a:lnTo>
                <a:lnTo>
                  <a:pt x="16085" y="171"/>
                </a:lnTo>
                <a:lnTo>
                  <a:pt x="15598" y="171"/>
                </a:lnTo>
                <a:lnTo>
                  <a:pt x="14211" y="244"/>
                </a:lnTo>
                <a:lnTo>
                  <a:pt x="12824" y="268"/>
                </a:lnTo>
                <a:lnTo>
                  <a:pt x="11437" y="244"/>
                </a:lnTo>
                <a:lnTo>
                  <a:pt x="10050" y="171"/>
                </a:lnTo>
                <a:lnTo>
                  <a:pt x="7252" y="49"/>
                </a:lnTo>
                <a:lnTo>
                  <a:pt x="5841" y="1"/>
                </a:lnTo>
                <a:close/>
              </a:path>
            </a:pathLst>
          </a:custGeom>
          <a:solidFill>
            <a:srgbClr val="FFFFFF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2">
                  <a:lumMod val="25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384" y="1975235"/>
            <a:ext cx="3051022" cy="305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660739"/>
      </p:ext>
    </p:extLst>
  </p:cSld>
  <p:clrMapOvr>
    <a:masterClrMapping/>
  </p:clrMapOvr>
</p:sld>
</file>

<file path=ppt/theme/theme1.xml><?xml version="1.0" encoding="utf-8"?>
<a:theme xmlns:a="http://schemas.openxmlformats.org/drawingml/2006/main" name="Technology Consulting by Slidesgo">
  <a:themeElements>
    <a:clrScheme name="Simple Light">
      <a:dk1>
        <a:srgbClr val="3D3D3D"/>
      </a:dk1>
      <a:lt1>
        <a:srgbClr val="FFFFFF"/>
      </a:lt1>
      <a:dk2>
        <a:srgbClr val="494949"/>
      </a:dk2>
      <a:lt2>
        <a:srgbClr val="EEEEEE"/>
      </a:lt2>
      <a:accent1>
        <a:srgbClr val="77C6FC"/>
      </a:accent1>
      <a:accent2>
        <a:srgbClr val="BBE3FE"/>
      </a:accent2>
      <a:accent3>
        <a:srgbClr val="D6EEFE"/>
      </a:accent3>
      <a:accent4>
        <a:srgbClr val="BEBEBE"/>
      </a:accent4>
      <a:accent5>
        <a:srgbClr val="477797"/>
      </a:accent5>
      <a:accent6>
        <a:srgbClr val="9E9E9E"/>
      </a:accent6>
      <a:hlink>
        <a:srgbClr val="77C6F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939</Words>
  <Application>Microsoft Office PowerPoint</Application>
  <PresentationFormat>On-screen Show (16:9)</PresentationFormat>
  <Paragraphs>205</Paragraphs>
  <Slides>25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Bradley Hand ITC</vt:lpstr>
      <vt:lpstr>Barlow Semi Condensed Medium</vt:lpstr>
      <vt:lpstr>Arial</vt:lpstr>
      <vt:lpstr>Comic Sans MS</vt:lpstr>
      <vt:lpstr>Roboto</vt:lpstr>
      <vt:lpstr>Arial Black</vt:lpstr>
      <vt:lpstr>Barlow Semi Condensed</vt:lpstr>
      <vt:lpstr>Fjalla One</vt:lpstr>
      <vt:lpstr>Verdana</vt:lpstr>
      <vt:lpstr>Technology Consulting by Slidesgo</vt:lpstr>
      <vt:lpstr>WHITEPAPER </vt:lpstr>
      <vt:lpstr>Table of Contents</vt:lpstr>
      <vt:lpstr>Document Security</vt:lpstr>
      <vt:lpstr>01</vt:lpstr>
      <vt:lpstr>REIMAGINING DOCUMENT SECURITY </vt:lpstr>
      <vt:lpstr>WHY IS DOCUMENT SECURITY IMPORTANT?</vt:lpstr>
      <vt:lpstr>Problem &amp; Solution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03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04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WHITEPAPER ON DOCUMENT SECURITY</dc:title>
  <dc:creator/>
  <cp:lastModifiedBy/>
  <cp:revision>263</cp:revision>
  <dcterms:modified xsi:type="dcterms:W3CDTF">2023-09-20T10:41:02Z</dcterms:modified>
</cp:coreProperties>
</file>